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65" r:id="rId4"/>
    <p:sldId id="264" r:id="rId5"/>
    <p:sldId id="267" r:id="rId6"/>
    <p:sldId id="260" r:id="rId7"/>
    <p:sldId id="259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655A7F66-C516-3F2B-2F5E-9B922C61FFD5}" name="Nachbar Luca - s2210307085" initials="Ns" userId="S::s2210307085@fhooe.at::3826c792-6978-41a0-b479-d1d9ceb59b92" providerId="AD"/>
  <p188:author id="{F0415D92-0C74-4A1D-1493-724BF7DBD80F}" name="Rexhepi Artan - s2110307088" initials="AR" userId="S::s2110307088@fhooe.at::e914de82-5bb0-4724-9f11-db8fd696d1e8" providerId="AD"/>
  <p188:author id="{F2EA6FA4-B845-E2A4-48F9-63EBE02204EF}" name="Emma Mayr" initials="EM" userId="Emma Mayr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51C71-994D-CC3B-7041-A237A1E9A193}" v="35" dt="2024-01-30T14:55:03.315"/>
    <p1510:client id="{08AC8064-197C-4B2C-980B-62E856E57ED3}" v="6" dt="2024-01-30T14:33:57.193"/>
    <p1510:client id="{10AE50CB-8BCA-0F74-7F47-905F5BBC8D98}" v="1961" dt="2024-01-30T22:07:08.368"/>
    <p1510:client id="{12352037-1745-446F-8FA5-68C1D860772B}" v="1505" dt="2024-01-30T23:54:36.988"/>
    <p1510:client id="{2520E397-F433-1007-1062-AAC0C83E566A}" v="71" dt="2024-01-30T16:18:21.275"/>
    <p1510:client id="{283C5E0A-CBCA-4468-AE4B-07D5ADE68EDF}" v="1194" dt="2024-01-30T23:54:57.754"/>
    <p1510:client id="{64FB8723-3E7B-51CC-ABE4-6F05B44A832B}" v="356" dt="2024-01-30T16:11:07.608"/>
    <p1510:client id="{715C29C7-4077-4DF4-B605-AA11C340BA8C}" v="7" dt="2024-01-30T14:34:11.259"/>
    <p1510:client id="{8746619F-9235-C30D-8AFE-5BE2B6266D01}" v="364" dt="2024-01-30T15:54:18.243"/>
    <p1510:client id="{A6D4B11C-DF95-1CC4-3CAD-FF753A878948}" v="6" dt="2024-01-30T16:22:43.353"/>
    <p1510:client id="{BAE36908-64AF-47E4-8E69-8BD849658154}" v="46" dt="2024-01-30T14:38:49.840"/>
    <p1510:client id="{DB3FE0C4-3D96-40EB-6F44-FA7630B383F3}" v="14" dt="2024-01-30T17:25:34.527"/>
    <p1510:client id="{E8794E26-9E3F-27E0-D8C0-9E7FA6FB37F4}" v="443" dt="2024-01-30T17:18:08.30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778" y="58"/>
      </p:cViewPr>
      <p:guideLst/>
    </p:cSldViewPr>
  </p:slideViewPr>
  <p:notesTextViewPr>
    <p:cViewPr>
      <p:scale>
        <a:sx n="1" d="1"/>
        <a:sy n="1" d="1"/>
      </p:scale>
      <p:origin x="0" y="-19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exhepi Artan - s2110307088" userId="S::s2110307088@fhooe.at::e914de82-5bb0-4724-9f11-db8fd696d1e8" providerId="AD" clId="Web-{8746619F-9235-C30D-8AFE-5BE2B6266D01}"/>
    <pc:docChg chg="modSld">
      <pc:chgData name="Rexhepi Artan - s2110307088" userId="S::s2110307088@fhooe.at::e914de82-5bb0-4724-9f11-db8fd696d1e8" providerId="AD" clId="Web-{8746619F-9235-C30D-8AFE-5BE2B6266D01}" dt="2024-01-30T15:54:18.243" v="255" actId="1076"/>
      <pc:docMkLst>
        <pc:docMk/>
      </pc:docMkLst>
      <pc:sldChg chg="addSp delSp modSp mod setBg">
        <pc:chgData name="Rexhepi Artan - s2110307088" userId="S::s2110307088@fhooe.at::e914de82-5bb0-4724-9f11-db8fd696d1e8" providerId="AD" clId="Web-{8746619F-9235-C30D-8AFE-5BE2B6266D01}" dt="2024-01-30T15:54:18.243" v="255" actId="1076"/>
        <pc:sldMkLst>
          <pc:docMk/>
          <pc:sldMk cId="2750288186" sldId="257"/>
        </pc:sldMkLst>
        <pc:spChg chg="mod">
          <ac:chgData name="Rexhepi Artan - s2110307088" userId="S::s2110307088@fhooe.at::e914de82-5bb0-4724-9f11-db8fd696d1e8" providerId="AD" clId="Web-{8746619F-9235-C30D-8AFE-5BE2B6266D01}" dt="2024-01-30T15:53:02.725" v="252" actId="1076"/>
          <ac:spMkLst>
            <pc:docMk/>
            <pc:sldMk cId="2750288186" sldId="257"/>
            <ac:spMk id="2" creationId="{3603C1CC-0343-A577-8623-5B6BBFABE0BF}"/>
          </ac:spMkLst>
        </pc:spChg>
        <pc:spChg chg="del">
          <ac:chgData name="Rexhepi Artan - s2110307088" userId="S::s2110307088@fhooe.at::e914de82-5bb0-4724-9f11-db8fd696d1e8" providerId="AD" clId="Web-{8746619F-9235-C30D-8AFE-5BE2B6266D01}" dt="2024-01-30T15:13:02.538" v="149"/>
          <ac:spMkLst>
            <pc:docMk/>
            <pc:sldMk cId="2750288186" sldId="257"/>
            <ac:spMk id="4" creationId="{7A46DB42-8FB5-DA67-BAF5-DCDEADA3F460}"/>
          </ac:spMkLst>
        </pc:spChg>
        <pc:spChg chg="del mod">
          <ac:chgData name="Rexhepi Artan - s2110307088" userId="S::s2110307088@fhooe.at::e914de82-5bb0-4724-9f11-db8fd696d1e8" providerId="AD" clId="Web-{8746619F-9235-C30D-8AFE-5BE2B6266D01}" dt="2024-01-30T15:09:43.298" v="141"/>
          <ac:spMkLst>
            <pc:docMk/>
            <pc:sldMk cId="2750288186" sldId="257"/>
            <ac:spMk id="13" creationId="{8C353DEB-538C-B882-856E-7D2A58AB3AE0}"/>
          </ac:spMkLst>
        </pc:spChg>
        <pc:spChg chg="add mod">
          <ac:chgData name="Rexhepi Artan - s2110307088" userId="S::s2110307088@fhooe.at::e914de82-5bb0-4724-9f11-db8fd696d1e8" providerId="AD" clId="Web-{8746619F-9235-C30D-8AFE-5BE2B6266D01}" dt="2024-01-30T15:53:05.944" v="253" actId="1076"/>
          <ac:spMkLst>
            <pc:docMk/>
            <pc:sldMk cId="2750288186" sldId="257"/>
            <ac:spMk id="73" creationId="{707A59AF-41B9-AC3A-3AF3-B04BF9097077}"/>
          </ac:spMkLst>
        </pc:spChg>
        <pc:spChg chg="add del mod">
          <ac:chgData name="Rexhepi Artan - s2110307088" userId="S::s2110307088@fhooe.at::e914de82-5bb0-4724-9f11-db8fd696d1e8" providerId="AD" clId="Web-{8746619F-9235-C30D-8AFE-5BE2B6266D01}" dt="2024-01-30T15:09:41.360" v="140"/>
          <ac:spMkLst>
            <pc:docMk/>
            <pc:sldMk cId="2750288186" sldId="257"/>
            <ac:spMk id="82" creationId="{58291D81-2F82-8B64-832C-2332AD02BF4C}"/>
          </ac:spMkLst>
        </pc:spChg>
        <pc:spChg chg="add del">
          <ac:chgData name="Rexhepi Artan - s2110307088" userId="S::s2110307088@fhooe.at::e914de82-5bb0-4724-9f11-db8fd696d1e8" providerId="AD" clId="Web-{8746619F-9235-C30D-8AFE-5BE2B6266D01}" dt="2024-01-30T15:24:43.855" v="242"/>
          <ac:spMkLst>
            <pc:docMk/>
            <pc:sldMk cId="2750288186" sldId="257"/>
            <ac:spMk id="90" creationId="{D1EA859B-E555-4109-94F3-6700E046E008}"/>
          </ac:spMkLst>
        </pc:spChg>
        <pc:spChg chg="add del">
          <ac:chgData name="Rexhepi Artan - s2110307088" userId="S::s2110307088@fhooe.at::e914de82-5bb0-4724-9f11-db8fd696d1e8" providerId="AD" clId="Web-{8746619F-9235-C30D-8AFE-5BE2B6266D01}" dt="2024-01-30T15:24:43.855" v="242"/>
          <ac:spMkLst>
            <pc:docMk/>
            <pc:sldMk cId="2750288186" sldId="257"/>
            <ac:spMk id="92" creationId="{04812C46-200A-4DEB-A05E-3ED6C68C2387}"/>
          </ac:spMkLst>
        </pc:spChg>
        <pc:spChg chg="add del">
          <ac:chgData name="Rexhepi Artan - s2110307088" userId="S::s2110307088@fhooe.at::e914de82-5bb0-4724-9f11-db8fd696d1e8" providerId="AD" clId="Web-{8746619F-9235-C30D-8AFE-5BE2B6266D01}" dt="2024-01-30T15:25:40.607" v="244"/>
          <ac:spMkLst>
            <pc:docMk/>
            <pc:sldMk cId="2750288186" sldId="257"/>
            <ac:spMk id="94" creationId="{04812C46-200A-4DEB-A05E-3ED6C68C2387}"/>
          </ac:spMkLst>
        </pc:spChg>
        <pc:spChg chg="add del">
          <ac:chgData name="Rexhepi Artan - s2110307088" userId="S::s2110307088@fhooe.at::e914de82-5bb0-4724-9f11-db8fd696d1e8" providerId="AD" clId="Web-{8746619F-9235-C30D-8AFE-5BE2B6266D01}" dt="2024-01-30T15:25:40.607" v="244"/>
          <ac:spMkLst>
            <pc:docMk/>
            <pc:sldMk cId="2750288186" sldId="257"/>
            <ac:spMk id="95" creationId="{D1EA859B-E555-4109-94F3-6700E046E008}"/>
          </ac:spMkLst>
        </pc:spChg>
        <pc:grpChg chg="add del">
          <ac:chgData name="Rexhepi Artan - s2110307088" userId="S::s2110307088@fhooe.at::e914de82-5bb0-4724-9f11-db8fd696d1e8" providerId="AD" clId="Web-{8746619F-9235-C30D-8AFE-5BE2B6266D01}" dt="2024-01-30T15:24:40.574" v="240"/>
          <ac:grpSpMkLst>
            <pc:docMk/>
            <pc:sldMk cId="2750288186" sldId="257"/>
            <ac:grpSpMk id="88" creationId="{6258F736-B256-8039-9DC6-F4E49A5C5AD5}"/>
          </ac:grpSpMkLst>
        </pc:grpChg>
        <pc:graphicFrameChg chg="del mod">
          <ac:chgData name="Rexhepi Artan - s2110307088" userId="S::s2110307088@fhooe.at::e914de82-5bb0-4724-9f11-db8fd696d1e8" providerId="AD" clId="Web-{8746619F-9235-C30D-8AFE-5BE2B6266D01}" dt="2024-01-30T15:09:24.703" v="137"/>
          <ac:graphicFrameMkLst>
            <pc:docMk/>
            <pc:sldMk cId="2750288186" sldId="257"/>
            <ac:graphicFrameMk id="6" creationId="{5BB20D33-D3B1-46BC-A679-B0FE56DA1759}"/>
          </ac:graphicFrameMkLst>
        </pc:graphicFrameChg>
        <pc:picChg chg="del mod">
          <ac:chgData name="Rexhepi Artan - s2110307088" userId="S::s2110307088@fhooe.at::e914de82-5bb0-4724-9f11-db8fd696d1e8" providerId="AD" clId="Web-{8746619F-9235-C30D-8AFE-5BE2B6266D01}" dt="2024-01-30T15:24:19.260" v="237"/>
          <ac:picMkLst>
            <pc:docMk/>
            <pc:sldMk cId="2750288186" sldId="257"/>
            <ac:picMk id="5" creationId="{46AEC3BB-9926-E74E-CA66-6CE0C6ADFE4F}"/>
          </ac:picMkLst>
        </pc:picChg>
        <pc:picChg chg="add mod ord">
          <ac:chgData name="Rexhepi Artan - s2110307088" userId="S::s2110307088@fhooe.at::e914de82-5bb0-4724-9f11-db8fd696d1e8" providerId="AD" clId="Web-{8746619F-9235-C30D-8AFE-5BE2B6266D01}" dt="2024-01-30T15:54:18.243" v="255" actId="1076"/>
          <ac:picMkLst>
            <pc:docMk/>
            <pc:sldMk cId="2750288186" sldId="257"/>
            <ac:picMk id="83" creationId="{04C6B462-174C-7718-4D00-4E5DED78CC50}"/>
          </ac:picMkLst>
        </pc:picChg>
        <pc:cxnChg chg="del">
          <ac:chgData name="Rexhepi Artan - s2110307088" userId="S::s2110307088@fhooe.at::e914de82-5bb0-4724-9f11-db8fd696d1e8" providerId="AD" clId="Web-{8746619F-9235-C30D-8AFE-5BE2B6266D01}" dt="2024-01-30T14:58:44.294" v="8"/>
          <ac:cxnSpMkLst>
            <pc:docMk/>
            <pc:sldMk cId="2750288186" sldId="257"/>
            <ac:cxnSpMk id="22" creationId="{26545A4C-22A7-4FE3-0DAC-1DA3DB15878D}"/>
          </ac:cxnSpMkLst>
        </pc:cxnChg>
        <pc:cxnChg chg="del">
          <ac:chgData name="Rexhepi Artan - s2110307088" userId="S::s2110307088@fhooe.at::e914de82-5bb0-4724-9f11-db8fd696d1e8" providerId="AD" clId="Web-{8746619F-9235-C30D-8AFE-5BE2B6266D01}" dt="2024-01-30T14:58:45.747" v="9"/>
          <ac:cxnSpMkLst>
            <pc:docMk/>
            <pc:sldMk cId="2750288186" sldId="257"/>
            <ac:cxnSpMk id="24" creationId="{A9ABDB03-D6C0-97DB-3EFE-9A286F3E6A1F}"/>
          </ac:cxnSpMkLst>
        </pc:cxnChg>
        <pc:cxnChg chg="del">
          <ac:chgData name="Rexhepi Artan - s2110307088" userId="S::s2110307088@fhooe.at::e914de82-5bb0-4724-9f11-db8fd696d1e8" providerId="AD" clId="Web-{8746619F-9235-C30D-8AFE-5BE2B6266D01}" dt="2024-01-30T14:58:42.903" v="7"/>
          <ac:cxnSpMkLst>
            <pc:docMk/>
            <pc:sldMk cId="2750288186" sldId="257"/>
            <ac:cxnSpMk id="26" creationId="{6F4A56C1-9729-D55F-4A13-0EB8F0AABB09}"/>
          </ac:cxnSpMkLst>
        </pc:cxnChg>
      </pc:sldChg>
      <pc:sldChg chg="addSp modSp">
        <pc:chgData name="Rexhepi Artan - s2110307088" userId="S::s2110307088@fhooe.at::e914de82-5bb0-4724-9f11-db8fd696d1e8" providerId="AD" clId="Web-{8746619F-9235-C30D-8AFE-5BE2B6266D01}" dt="2024-01-30T15:09:32.922" v="139" actId="1076"/>
        <pc:sldMkLst>
          <pc:docMk/>
          <pc:sldMk cId="2681505895" sldId="258"/>
        </pc:sldMkLst>
        <pc:graphicFrameChg chg="add mod">
          <ac:chgData name="Rexhepi Artan - s2110307088" userId="S::s2110307088@fhooe.at::e914de82-5bb0-4724-9f11-db8fd696d1e8" providerId="AD" clId="Web-{8746619F-9235-C30D-8AFE-5BE2B6266D01}" dt="2024-01-30T15:09:32.922" v="139" actId="1076"/>
          <ac:graphicFrameMkLst>
            <pc:docMk/>
            <pc:sldMk cId="2681505895" sldId="258"/>
            <ac:graphicFrameMk id="4" creationId="{5BB20D33-D3B1-46BC-A679-B0FE56DA1759}"/>
          </ac:graphicFrameMkLst>
        </pc:graphicFrameChg>
      </pc:sldChg>
    </pc:docChg>
  </pc:docChgLst>
  <pc:docChgLst>
    <pc:chgData name="Nachbar Luca - s2210307085" userId="S::s2210307085@fhooe.at::3826c792-6978-41a0-b479-d1d9ceb59b92" providerId="AD" clId="Web-{01651C71-994D-CC3B-7041-A237A1E9A193}"/>
    <pc:docChg chg="modSld">
      <pc:chgData name="Nachbar Luca - s2210307085" userId="S::s2210307085@fhooe.at::3826c792-6978-41a0-b479-d1d9ceb59b92" providerId="AD" clId="Web-{01651C71-994D-CC3B-7041-A237A1E9A193}" dt="2024-01-30T14:55:03.315" v="33" actId="20577"/>
      <pc:docMkLst>
        <pc:docMk/>
      </pc:docMkLst>
      <pc:sldChg chg="modSp addAnim delAnim">
        <pc:chgData name="Nachbar Luca - s2210307085" userId="S::s2210307085@fhooe.at::3826c792-6978-41a0-b479-d1d9ceb59b92" providerId="AD" clId="Web-{01651C71-994D-CC3B-7041-A237A1E9A193}" dt="2024-01-30T14:55:03.315" v="33" actId="20577"/>
        <pc:sldMkLst>
          <pc:docMk/>
          <pc:sldMk cId="118699973" sldId="259"/>
        </pc:sldMkLst>
        <pc:spChg chg="mod">
          <ac:chgData name="Nachbar Luca - s2210307085" userId="S::s2210307085@fhooe.at::3826c792-6978-41a0-b479-d1d9ceb59b92" providerId="AD" clId="Web-{01651C71-994D-CC3B-7041-A237A1E9A193}" dt="2024-01-30T14:39:54.093" v="1" actId="20577"/>
          <ac:spMkLst>
            <pc:docMk/>
            <pc:sldMk cId="118699973" sldId="259"/>
            <ac:spMk id="2" creationId="{9BD8CCDE-0993-8ABE-3E9E-8580B919517D}"/>
          </ac:spMkLst>
        </pc:spChg>
        <pc:spChg chg="mod">
          <ac:chgData name="Nachbar Luca - s2210307085" userId="S::s2210307085@fhooe.at::3826c792-6978-41a0-b479-d1d9ceb59b92" providerId="AD" clId="Web-{01651C71-994D-CC3B-7041-A237A1E9A193}" dt="2024-01-30T14:55:03.315" v="33" actId="20577"/>
          <ac:spMkLst>
            <pc:docMk/>
            <pc:sldMk cId="118699973" sldId="259"/>
            <ac:spMk id="3" creationId="{16600713-D4E7-9046-7275-1C5EF0F6685B}"/>
          </ac:spMkLst>
        </pc:spChg>
      </pc:sldChg>
    </pc:docChg>
  </pc:docChgLst>
  <pc:docChgLst>
    <pc:chgData name="Rexhepi Artan - s2110307088" userId="e914de82-5bb0-4724-9f11-db8fd696d1e8" providerId="ADAL" clId="{12352037-1745-446F-8FA5-68C1D860772B}"/>
    <pc:docChg chg="undo redo custSel modSld sldOrd">
      <pc:chgData name="Rexhepi Artan - s2110307088" userId="e914de82-5bb0-4724-9f11-db8fd696d1e8" providerId="ADAL" clId="{12352037-1745-446F-8FA5-68C1D860772B}" dt="2024-01-30T23:54:36.988" v="1494"/>
      <pc:docMkLst>
        <pc:docMk/>
      </pc:docMkLst>
      <pc:sldChg chg="modSp mod">
        <pc:chgData name="Rexhepi Artan - s2110307088" userId="e914de82-5bb0-4724-9f11-db8fd696d1e8" providerId="ADAL" clId="{12352037-1745-446F-8FA5-68C1D860772B}" dt="2024-01-30T21:10:26.457" v="1014" actId="21"/>
        <pc:sldMkLst>
          <pc:docMk/>
          <pc:sldMk cId="3357919155" sldId="256"/>
        </pc:sldMkLst>
        <pc:spChg chg="mod">
          <ac:chgData name="Rexhepi Artan - s2110307088" userId="e914de82-5bb0-4724-9f11-db8fd696d1e8" providerId="ADAL" clId="{12352037-1745-446F-8FA5-68C1D860772B}" dt="2024-01-30T21:10:26.457" v="1014" actId="21"/>
          <ac:spMkLst>
            <pc:docMk/>
            <pc:sldMk cId="3357919155" sldId="256"/>
            <ac:spMk id="3" creationId="{74F05E7A-82D7-6E37-0FB3-9C48259E7F5A}"/>
          </ac:spMkLst>
        </pc:spChg>
      </pc:sldChg>
      <pc:sldChg chg="addSp modSp mod modNotesTx">
        <pc:chgData name="Rexhepi Artan - s2110307088" userId="e914de82-5bb0-4724-9f11-db8fd696d1e8" providerId="ADAL" clId="{12352037-1745-446F-8FA5-68C1D860772B}" dt="2024-01-30T23:53:26.173" v="1489"/>
        <pc:sldMkLst>
          <pc:docMk/>
          <pc:sldMk cId="2750288186" sldId="257"/>
        </pc:sldMkLst>
        <pc:spChg chg="mod">
          <ac:chgData name="Rexhepi Artan - s2110307088" userId="e914de82-5bb0-4724-9f11-db8fd696d1e8" providerId="ADAL" clId="{12352037-1745-446F-8FA5-68C1D860772B}" dt="2024-01-30T21:11:33.681" v="1065" actId="1076"/>
          <ac:spMkLst>
            <pc:docMk/>
            <pc:sldMk cId="2750288186" sldId="257"/>
            <ac:spMk id="2" creationId="{3603C1CC-0343-A577-8623-5B6BBFABE0BF}"/>
          </ac:spMkLst>
        </pc:spChg>
        <pc:spChg chg="add mod">
          <ac:chgData name="Rexhepi Artan - s2110307088" userId="e914de82-5bb0-4724-9f11-db8fd696d1e8" providerId="ADAL" clId="{12352037-1745-446F-8FA5-68C1D860772B}" dt="2024-01-30T21:11:30.763" v="1064" actId="1076"/>
          <ac:spMkLst>
            <pc:docMk/>
            <pc:sldMk cId="2750288186" sldId="257"/>
            <ac:spMk id="4" creationId="{DF95F144-92E3-C828-F393-29FB54825CB2}"/>
          </ac:spMkLst>
        </pc:spChg>
        <pc:spChg chg="mod">
          <ac:chgData name="Rexhepi Artan - s2110307088" userId="e914de82-5bb0-4724-9f11-db8fd696d1e8" providerId="ADAL" clId="{12352037-1745-446F-8FA5-68C1D860772B}" dt="2024-01-30T22:03:12.074" v="1140" actId="20577"/>
          <ac:spMkLst>
            <pc:docMk/>
            <pc:sldMk cId="2750288186" sldId="257"/>
            <ac:spMk id="159" creationId="{3FBB3FBE-5EFC-B531-B72C-C714C691AB7A}"/>
          </ac:spMkLst>
        </pc:spChg>
      </pc:sldChg>
      <pc:sldChg chg="modSp mod setBg modNotesTx">
        <pc:chgData name="Rexhepi Artan - s2110307088" userId="e914de82-5bb0-4724-9f11-db8fd696d1e8" providerId="ADAL" clId="{12352037-1745-446F-8FA5-68C1D860772B}" dt="2024-01-30T23:53:54.628" v="1490"/>
        <pc:sldMkLst>
          <pc:docMk/>
          <pc:sldMk cId="2681505895" sldId="258"/>
        </pc:sldMkLst>
        <pc:spChg chg="mod">
          <ac:chgData name="Rexhepi Artan - s2110307088" userId="e914de82-5bb0-4724-9f11-db8fd696d1e8" providerId="ADAL" clId="{12352037-1745-446F-8FA5-68C1D860772B}" dt="2024-01-30T21:00:35.214" v="955" actId="1076"/>
          <ac:spMkLst>
            <pc:docMk/>
            <pc:sldMk cId="2681505895" sldId="258"/>
            <ac:spMk id="2" creationId="{1ADE5152-5ABA-E8B7-5A94-D748BCE1F5CC}"/>
          </ac:spMkLst>
        </pc:spChg>
        <pc:spChg chg="mod">
          <ac:chgData name="Rexhepi Artan - s2110307088" userId="e914de82-5bb0-4724-9f11-db8fd696d1e8" providerId="ADAL" clId="{12352037-1745-446F-8FA5-68C1D860772B}" dt="2024-01-30T21:47:27.495" v="1076" actId="1076"/>
          <ac:spMkLst>
            <pc:docMk/>
            <pc:sldMk cId="2681505895" sldId="258"/>
            <ac:spMk id="23" creationId="{B8EFDCAD-F51C-F45C-BE59-2CB500A63B24}"/>
          </ac:spMkLst>
        </pc:spChg>
        <pc:graphicFrameChg chg="mod modGraphic">
          <ac:chgData name="Rexhepi Artan - s2110307088" userId="e914de82-5bb0-4724-9f11-db8fd696d1e8" providerId="ADAL" clId="{12352037-1745-446F-8FA5-68C1D860772B}" dt="2024-01-30T22:03:22.357" v="1141" actId="1076"/>
          <ac:graphicFrameMkLst>
            <pc:docMk/>
            <pc:sldMk cId="2681505895" sldId="258"/>
            <ac:graphicFrameMk id="22" creationId="{A9D00E25-C35F-FD2B-E40A-CBDB9BCDD792}"/>
          </ac:graphicFrameMkLst>
        </pc:graphicFrameChg>
      </pc:sldChg>
      <pc:sldChg chg="modSp mod ord setBg">
        <pc:chgData name="Rexhepi Artan - s2110307088" userId="e914de82-5bb0-4724-9f11-db8fd696d1e8" providerId="ADAL" clId="{12352037-1745-446F-8FA5-68C1D860772B}" dt="2024-01-30T21:57:07.350" v="1118" actId="207"/>
        <pc:sldMkLst>
          <pc:docMk/>
          <pc:sldMk cId="118699973" sldId="259"/>
        </pc:sldMkLst>
        <pc:spChg chg="mod">
          <ac:chgData name="Rexhepi Artan - s2110307088" userId="e914de82-5bb0-4724-9f11-db8fd696d1e8" providerId="ADAL" clId="{12352037-1745-446F-8FA5-68C1D860772B}" dt="2024-01-30T21:49:58.838" v="1110" actId="207"/>
          <ac:spMkLst>
            <pc:docMk/>
            <pc:sldMk cId="118699973" sldId="259"/>
            <ac:spMk id="2" creationId="{9BD8CCDE-0993-8ABE-3E9E-8580B919517D}"/>
          </ac:spMkLst>
        </pc:spChg>
        <pc:graphicFrameChg chg="mod">
          <ac:chgData name="Rexhepi Artan - s2110307088" userId="e914de82-5bb0-4724-9f11-db8fd696d1e8" providerId="ADAL" clId="{12352037-1745-446F-8FA5-68C1D860772B}" dt="2024-01-30T18:22:04.856" v="515"/>
          <ac:graphicFrameMkLst>
            <pc:docMk/>
            <pc:sldMk cId="118699973" sldId="259"/>
            <ac:graphicFrameMk id="12" creationId="{C1C6C511-299D-0634-6CFD-7E773889CCAA}"/>
          </ac:graphicFrameMkLst>
        </pc:graphicFrameChg>
        <pc:graphicFrameChg chg="modGraphic">
          <ac:chgData name="Rexhepi Artan - s2110307088" userId="e914de82-5bb0-4724-9f11-db8fd696d1e8" providerId="ADAL" clId="{12352037-1745-446F-8FA5-68C1D860772B}" dt="2024-01-30T21:57:07.350" v="1118" actId="207"/>
          <ac:graphicFrameMkLst>
            <pc:docMk/>
            <pc:sldMk cId="118699973" sldId="259"/>
            <ac:graphicFrameMk id="453" creationId="{C630FE36-A0D7-B52B-1110-2E7435B41701}"/>
          </ac:graphicFrameMkLst>
        </pc:graphicFrameChg>
      </pc:sldChg>
      <pc:sldChg chg="addSp delSp modSp mod ord setBg">
        <pc:chgData name="Rexhepi Artan - s2110307088" userId="e914de82-5bb0-4724-9f11-db8fd696d1e8" providerId="ADAL" clId="{12352037-1745-446F-8FA5-68C1D860772B}" dt="2024-01-30T21:49:44.982" v="1109" actId="207"/>
        <pc:sldMkLst>
          <pc:docMk/>
          <pc:sldMk cId="2888038529" sldId="260"/>
        </pc:sldMkLst>
        <pc:spChg chg="mod">
          <ac:chgData name="Rexhepi Artan - s2110307088" userId="e914de82-5bb0-4724-9f11-db8fd696d1e8" providerId="ADAL" clId="{12352037-1745-446F-8FA5-68C1D860772B}" dt="2024-01-30T21:48:17.042" v="1080" actId="207"/>
          <ac:spMkLst>
            <pc:docMk/>
            <pc:sldMk cId="2888038529" sldId="260"/>
            <ac:spMk id="2" creationId="{6DECB9B3-EC63-1825-038A-09A2F44A85EF}"/>
          </ac:spMkLst>
        </pc:spChg>
        <pc:spChg chg="add del mod">
          <ac:chgData name="Rexhepi Artan - s2110307088" userId="e914de82-5bb0-4724-9f11-db8fd696d1e8" providerId="ADAL" clId="{12352037-1745-446F-8FA5-68C1D860772B}" dt="2024-01-30T21:49:34.194" v="1103" actId="22"/>
          <ac:spMkLst>
            <pc:docMk/>
            <pc:sldMk cId="2888038529" sldId="260"/>
            <ac:spMk id="17" creationId="{4CBCB70F-FC45-3A6F-8490-8A22B7901FFF}"/>
          </ac:spMkLst>
        </pc:spChg>
        <pc:graphicFrameChg chg="mod modGraphic">
          <ac:chgData name="Rexhepi Artan - s2110307088" userId="e914de82-5bb0-4724-9f11-db8fd696d1e8" providerId="ADAL" clId="{12352037-1745-446F-8FA5-68C1D860772B}" dt="2024-01-30T21:49:44.982" v="1109" actId="207"/>
          <ac:graphicFrameMkLst>
            <pc:docMk/>
            <pc:sldMk cId="2888038529" sldId="260"/>
            <ac:graphicFrameMk id="14" creationId="{FDE44F09-EBB4-CE31-B01D-B067699059BD}"/>
          </ac:graphicFrameMkLst>
        </pc:graphicFrameChg>
      </pc:sldChg>
      <pc:sldChg chg="addSp delSp modSp mod">
        <pc:chgData name="Rexhepi Artan - s2110307088" userId="e914de82-5bb0-4724-9f11-db8fd696d1e8" providerId="ADAL" clId="{12352037-1745-446F-8FA5-68C1D860772B}" dt="2024-01-30T23:49:01.389" v="1488" actId="20577"/>
        <pc:sldMkLst>
          <pc:docMk/>
          <pc:sldMk cId="2835090532" sldId="261"/>
        </pc:sldMkLst>
        <pc:spChg chg="add mod">
          <ac:chgData name="Rexhepi Artan - s2110307088" userId="e914de82-5bb0-4724-9f11-db8fd696d1e8" providerId="ADAL" clId="{12352037-1745-446F-8FA5-68C1D860772B}" dt="2024-01-30T23:49:01.389" v="1488" actId="20577"/>
          <ac:spMkLst>
            <pc:docMk/>
            <pc:sldMk cId="2835090532" sldId="261"/>
            <ac:spMk id="2" creationId="{1E258553-D74E-6455-E2FC-0B6BCC0A541E}"/>
          </ac:spMkLst>
        </pc:spChg>
        <pc:spChg chg="add del mod">
          <ac:chgData name="Rexhepi Artan - s2110307088" userId="e914de82-5bb0-4724-9f11-db8fd696d1e8" providerId="ADAL" clId="{12352037-1745-446F-8FA5-68C1D860772B}" dt="2024-01-30T23:47:48.985" v="1480" actId="478"/>
          <ac:spMkLst>
            <pc:docMk/>
            <pc:sldMk cId="2835090532" sldId="261"/>
            <ac:spMk id="6" creationId="{0E660E2E-3D10-939C-A5A6-1DCC6003BA09}"/>
          </ac:spMkLst>
        </pc:spChg>
        <pc:picChg chg="mod">
          <ac:chgData name="Rexhepi Artan - s2110307088" userId="e914de82-5bb0-4724-9f11-db8fd696d1e8" providerId="ADAL" clId="{12352037-1745-446F-8FA5-68C1D860772B}" dt="2024-01-30T23:48:20.540" v="1485" actId="1076"/>
          <ac:picMkLst>
            <pc:docMk/>
            <pc:sldMk cId="2835090532" sldId="261"/>
            <ac:picMk id="5" creationId="{45336A2D-E485-363B-1941-77C0F46CC3E2}"/>
          </ac:picMkLst>
        </pc:picChg>
      </pc:sldChg>
      <pc:sldChg chg="modSp mod">
        <pc:chgData name="Rexhepi Artan - s2110307088" userId="e914de82-5bb0-4724-9f11-db8fd696d1e8" providerId="ADAL" clId="{12352037-1745-446F-8FA5-68C1D860772B}" dt="2024-01-30T22:07:32.073" v="1144" actId="207"/>
        <pc:sldMkLst>
          <pc:docMk/>
          <pc:sldMk cId="2230690830" sldId="262"/>
        </pc:sldMkLst>
        <pc:spChg chg="mod">
          <ac:chgData name="Rexhepi Artan - s2110307088" userId="e914de82-5bb0-4724-9f11-db8fd696d1e8" providerId="ADAL" clId="{12352037-1745-446F-8FA5-68C1D860772B}" dt="2024-01-30T22:07:24.300" v="1142" actId="207"/>
          <ac:spMkLst>
            <pc:docMk/>
            <pc:sldMk cId="2230690830" sldId="262"/>
            <ac:spMk id="2" creationId="{3C5F5A73-702C-50CC-70D7-6C44CA13CA77}"/>
          </ac:spMkLst>
        </pc:spChg>
        <pc:graphicFrameChg chg="modGraphic">
          <ac:chgData name="Rexhepi Artan - s2110307088" userId="e914de82-5bb0-4724-9f11-db8fd696d1e8" providerId="ADAL" clId="{12352037-1745-446F-8FA5-68C1D860772B}" dt="2024-01-30T22:07:32.073" v="1144" actId="207"/>
          <ac:graphicFrameMkLst>
            <pc:docMk/>
            <pc:sldMk cId="2230690830" sldId="262"/>
            <ac:graphicFrameMk id="5" creationId="{633CC9B0-4D0C-08A5-11D8-2EF74A23DD53}"/>
          </ac:graphicFrameMkLst>
        </pc:graphicFrameChg>
      </pc:sldChg>
      <pc:sldChg chg="modSp mod setBg">
        <pc:chgData name="Rexhepi Artan - s2110307088" userId="e914de82-5bb0-4724-9f11-db8fd696d1e8" providerId="ADAL" clId="{12352037-1745-446F-8FA5-68C1D860772B}" dt="2024-01-30T23:26:08.847" v="1470" actId="20577"/>
        <pc:sldMkLst>
          <pc:docMk/>
          <pc:sldMk cId="3937198154" sldId="263"/>
        </pc:sldMkLst>
        <pc:spChg chg="mod">
          <ac:chgData name="Rexhepi Artan - s2110307088" userId="e914de82-5bb0-4724-9f11-db8fd696d1e8" providerId="ADAL" clId="{12352037-1745-446F-8FA5-68C1D860772B}" dt="2024-01-30T21:50:44.256" v="1115" actId="207"/>
          <ac:spMkLst>
            <pc:docMk/>
            <pc:sldMk cId="3937198154" sldId="263"/>
            <ac:spMk id="2" creationId="{0A8D3AA0-8529-9CD7-ACC2-C15C2802B864}"/>
          </ac:spMkLst>
        </pc:spChg>
        <pc:spChg chg="mod">
          <ac:chgData name="Rexhepi Artan - s2110307088" userId="e914de82-5bb0-4724-9f11-db8fd696d1e8" providerId="ADAL" clId="{12352037-1745-446F-8FA5-68C1D860772B}" dt="2024-01-30T23:26:08.847" v="1470" actId="20577"/>
          <ac:spMkLst>
            <pc:docMk/>
            <pc:sldMk cId="3937198154" sldId="263"/>
            <ac:spMk id="3" creationId="{83B7D152-D95B-C8CD-A216-8DEAFA55FDEB}"/>
          </ac:spMkLst>
        </pc:spChg>
      </pc:sldChg>
      <pc:sldChg chg="addSp delSp modSp mod setBg modNotesTx">
        <pc:chgData name="Rexhepi Artan - s2110307088" userId="e914de82-5bb0-4724-9f11-db8fd696d1e8" providerId="ADAL" clId="{12352037-1745-446F-8FA5-68C1D860772B}" dt="2024-01-30T23:54:26.814" v="1493"/>
        <pc:sldMkLst>
          <pc:docMk/>
          <pc:sldMk cId="2604614152" sldId="264"/>
        </pc:sldMkLst>
        <pc:spChg chg="mod">
          <ac:chgData name="Rexhepi Artan - s2110307088" userId="e914de82-5bb0-4724-9f11-db8fd696d1e8" providerId="ADAL" clId="{12352037-1745-446F-8FA5-68C1D860772B}" dt="2024-01-30T20:44:32.981" v="638" actId="207"/>
          <ac:spMkLst>
            <pc:docMk/>
            <pc:sldMk cId="2604614152" sldId="264"/>
            <ac:spMk id="2" creationId="{C9133DDE-F46C-2B55-C2ED-F12BE607D75C}"/>
          </ac:spMkLst>
        </pc:spChg>
        <pc:spChg chg="add del mod">
          <ac:chgData name="Rexhepi Artan - s2110307088" userId="e914de82-5bb0-4724-9f11-db8fd696d1e8" providerId="ADAL" clId="{12352037-1745-446F-8FA5-68C1D860772B}" dt="2024-01-30T20:46:55.903" v="718" actId="26606"/>
          <ac:spMkLst>
            <pc:docMk/>
            <pc:sldMk cId="2604614152" sldId="264"/>
            <ac:spMk id="3" creationId="{116182EE-1296-A1F0-D00E-6E70986A397F}"/>
          </ac:spMkLst>
        </pc:spChg>
        <pc:spChg chg="mod">
          <ac:chgData name="Rexhepi Artan - s2110307088" userId="e914de82-5bb0-4724-9f11-db8fd696d1e8" providerId="ADAL" clId="{12352037-1745-446F-8FA5-68C1D860772B}" dt="2024-01-30T22:52:43.577" v="1429"/>
          <ac:spMkLst>
            <pc:docMk/>
            <pc:sldMk cId="2604614152" sldId="264"/>
            <ac:spMk id="33" creationId="{C526F18D-4967-D7B7-4F78-7452F1D1EC74}"/>
          </ac:spMkLst>
        </pc:spChg>
        <pc:spChg chg="mod">
          <ac:chgData name="Rexhepi Artan - s2110307088" userId="e914de82-5bb0-4724-9f11-db8fd696d1e8" providerId="ADAL" clId="{12352037-1745-446F-8FA5-68C1D860772B}" dt="2024-01-30T22:52:43.577" v="1429"/>
          <ac:spMkLst>
            <pc:docMk/>
            <pc:sldMk cId="2604614152" sldId="264"/>
            <ac:spMk id="34" creationId="{0D676CB0-CC89-64B1-8289-17CDF6243F9C}"/>
          </ac:spMkLst>
        </pc:spChg>
        <pc:grpChg chg="add del mod">
          <ac:chgData name="Rexhepi Artan - s2110307088" userId="e914de82-5bb0-4724-9f11-db8fd696d1e8" providerId="ADAL" clId="{12352037-1745-446F-8FA5-68C1D860772B}" dt="2024-01-30T22:53:27.670" v="1462"/>
          <ac:grpSpMkLst>
            <pc:docMk/>
            <pc:sldMk cId="2604614152" sldId="264"/>
            <ac:grpSpMk id="7" creationId="{C29B7D73-948D-7A58-4C17-994462CF5A65}"/>
          </ac:grpSpMkLst>
        </pc:grpChg>
        <pc:grpChg chg="add del mod">
          <ac:chgData name="Rexhepi Artan - s2110307088" userId="e914de82-5bb0-4724-9f11-db8fd696d1e8" providerId="ADAL" clId="{12352037-1745-446F-8FA5-68C1D860772B}" dt="2024-01-30T22:53:20.702" v="1454" actId="478"/>
          <ac:grpSpMkLst>
            <pc:docMk/>
            <pc:sldMk cId="2604614152" sldId="264"/>
            <ac:grpSpMk id="31" creationId="{6F211064-BEFC-46DC-7432-74E230B56310}"/>
          </ac:grpSpMkLst>
        </pc:grpChg>
        <pc:graphicFrameChg chg="add del">
          <ac:chgData name="Rexhepi Artan - s2110307088" userId="e914de82-5bb0-4724-9f11-db8fd696d1e8" providerId="ADAL" clId="{12352037-1745-446F-8FA5-68C1D860772B}" dt="2024-01-30T20:43:35.331" v="633" actId="26606"/>
          <ac:graphicFrameMkLst>
            <pc:docMk/>
            <pc:sldMk cId="2604614152" sldId="264"/>
            <ac:graphicFrameMk id="6" creationId="{AE1803AD-28EE-1B52-E795-DE45260851CC}"/>
          </ac:graphicFrameMkLst>
        </pc:graphicFrameChg>
        <pc:graphicFrameChg chg="add del mod">
          <ac:chgData name="Rexhepi Artan - s2110307088" userId="e914de82-5bb0-4724-9f11-db8fd696d1e8" providerId="ADAL" clId="{12352037-1745-446F-8FA5-68C1D860772B}" dt="2024-01-30T21:07:02.766" v="986" actId="1076"/>
          <ac:graphicFrameMkLst>
            <pc:docMk/>
            <pc:sldMk cId="2604614152" sldId="264"/>
            <ac:graphicFrameMk id="7" creationId="{F3BD7F3B-F8F1-806B-FEF0-9335C892403E}"/>
          </ac:graphicFrameMkLst>
        </pc:graphicFrameChg>
      </pc:sldChg>
      <pc:sldChg chg="modNotesTx">
        <pc:chgData name="Rexhepi Artan - s2110307088" userId="e914de82-5bb0-4724-9f11-db8fd696d1e8" providerId="ADAL" clId="{12352037-1745-446F-8FA5-68C1D860772B}" dt="2024-01-30T23:54:10.060" v="1492" actId="20577"/>
        <pc:sldMkLst>
          <pc:docMk/>
          <pc:sldMk cId="2418328706" sldId="265"/>
        </pc:sldMkLst>
      </pc:sldChg>
      <pc:sldChg chg="addSp delSp modSp mod setBg modNotesTx">
        <pc:chgData name="Rexhepi Artan - s2110307088" userId="e914de82-5bb0-4724-9f11-db8fd696d1e8" providerId="ADAL" clId="{12352037-1745-446F-8FA5-68C1D860772B}" dt="2024-01-30T23:54:36.988" v="1494"/>
        <pc:sldMkLst>
          <pc:docMk/>
          <pc:sldMk cId="224341711" sldId="267"/>
        </pc:sldMkLst>
        <pc:spChg chg="mod">
          <ac:chgData name="Rexhepi Artan - s2110307088" userId="e914de82-5bb0-4724-9f11-db8fd696d1e8" providerId="ADAL" clId="{12352037-1745-446F-8FA5-68C1D860772B}" dt="2024-01-30T22:02:47.446" v="1119" actId="207"/>
          <ac:spMkLst>
            <pc:docMk/>
            <pc:sldMk cId="224341711" sldId="267"/>
            <ac:spMk id="2" creationId="{B29C7136-A8F7-D15F-3BAA-1208C0877177}"/>
          </ac:spMkLst>
        </pc:spChg>
        <pc:spChg chg="add mod">
          <ac:chgData name="Rexhepi Artan - s2110307088" userId="e914de82-5bb0-4724-9f11-db8fd696d1e8" providerId="ADAL" clId="{12352037-1745-446F-8FA5-68C1D860772B}" dt="2024-01-30T17:54:43.321" v="410" actId="255"/>
          <ac:spMkLst>
            <pc:docMk/>
            <pc:sldMk cId="224341711" sldId="267"/>
            <ac:spMk id="3" creationId="{2627F38E-B1C9-61D8-B5B9-E37965B67D31}"/>
          </ac:spMkLst>
        </pc:spChg>
        <pc:spChg chg="add del">
          <ac:chgData name="Rexhepi Artan - s2110307088" userId="e914de82-5bb0-4724-9f11-db8fd696d1e8" providerId="ADAL" clId="{12352037-1745-446F-8FA5-68C1D860772B}" dt="2024-01-30T17:45:41.903" v="268" actId="478"/>
          <ac:spMkLst>
            <pc:docMk/>
            <pc:sldMk cId="224341711" sldId="267"/>
            <ac:spMk id="6" creationId="{44EE12BE-90B3-AEBD-5052-54D8E50D73A9}"/>
          </ac:spMkLst>
        </pc:spChg>
        <pc:spChg chg="add del">
          <ac:chgData name="Rexhepi Artan - s2110307088" userId="e914de82-5bb0-4724-9f11-db8fd696d1e8" providerId="ADAL" clId="{12352037-1745-446F-8FA5-68C1D860772B}" dt="2024-01-30T17:27:52.115" v="70" actId="478"/>
          <ac:spMkLst>
            <pc:docMk/>
            <pc:sldMk cId="224341711" sldId="267"/>
            <ac:spMk id="8" creationId="{B0CFC476-439D-12B3-41DB-B7B2C7CF9778}"/>
          </ac:spMkLst>
        </pc:spChg>
        <pc:spChg chg="mod">
          <ac:chgData name="Rexhepi Artan - s2110307088" userId="e914de82-5bb0-4724-9f11-db8fd696d1e8" providerId="ADAL" clId="{12352037-1745-446F-8FA5-68C1D860772B}" dt="2024-01-30T22:02:56.544" v="1122" actId="207"/>
          <ac:spMkLst>
            <pc:docMk/>
            <pc:sldMk cId="224341711" sldId="267"/>
            <ac:spMk id="9" creationId="{7598CBF7-3BAD-FA00-2E27-30860CF318D5}"/>
          </ac:spMkLst>
        </pc:spChg>
        <pc:spChg chg="add del">
          <ac:chgData name="Rexhepi Artan - s2110307088" userId="e914de82-5bb0-4724-9f11-db8fd696d1e8" providerId="ADAL" clId="{12352037-1745-446F-8FA5-68C1D860772B}" dt="2024-01-30T17:29:13.116" v="76"/>
          <ac:spMkLst>
            <pc:docMk/>
            <pc:sldMk cId="224341711" sldId="267"/>
            <ac:spMk id="10" creationId="{D95BAFD3-E6F8-DEEB-1E37-002D67D2E5BB}"/>
          </ac:spMkLst>
        </pc:spChg>
        <pc:spChg chg="add del">
          <ac:chgData name="Rexhepi Artan - s2110307088" userId="e914de82-5bb0-4724-9f11-db8fd696d1e8" providerId="ADAL" clId="{12352037-1745-446F-8FA5-68C1D860772B}" dt="2024-01-30T17:29:17.369" v="78"/>
          <ac:spMkLst>
            <pc:docMk/>
            <pc:sldMk cId="224341711" sldId="267"/>
            <ac:spMk id="11" creationId="{D296B0A6-07F3-A0F4-BE17-1C3B0DB41A54}"/>
          </ac:spMkLst>
        </pc:spChg>
        <pc:spChg chg="add mod">
          <ac:chgData name="Rexhepi Artan - s2110307088" userId="e914de82-5bb0-4724-9f11-db8fd696d1e8" providerId="ADAL" clId="{12352037-1745-446F-8FA5-68C1D860772B}" dt="2024-01-30T21:01:40.038" v="962" actId="20577"/>
          <ac:spMkLst>
            <pc:docMk/>
            <pc:sldMk cId="224341711" sldId="267"/>
            <ac:spMk id="12" creationId="{C9B4DA66-805A-6C2A-EEFB-8A5971B89512}"/>
          </ac:spMkLst>
        </pc:spChg>
        <pc:spChg chg="add mod">
          <ac:chgData name="Rexhepi Artan - s2110307088" userId="e914de82-5bb0-4724-9f11-db8fd696d1e8" providerId="ADAL" clId="{12352037-1745-446F-8FA5-68C1D860772B}" dt="2024-01-30T17:58:55.066" v="486" actId="1076"/>
          <ac:spMkLst>
            <pc:docMk/>
            <pc:sldMk cId="224341711" sldId="267"/>
            <ac:spMk id="13" creationId="{3F798EA0-80BF-11AE-41B3-B970115D3690}"/>
          </ac:spMkLst>
        </pc:spChg>
      </pc:sldChg>
    </pc:docChg>
  </pc:docChgLst>
  <pc:docChgLst>
    <pc:chgData name="Nachbar Luca - s2210307085" userId="S::s2210307085@fhooe.at::3826c792-6978-41a0-b479-d1d9ceb59b92" providerId="AD" clId="Web-{10AE50CB-8BCA-0F74-7F47-905F5BBC8D98}"/>
    <pc:docChg chg="modSld">
      <pc:chgData name="Nachbar Luca - s2210307085" userId="S::s2210307085@fhooe.at::3826c792-6978-41a0-b479-d1d9ceb59b92" providerId="AD" clId="Web-{10AE50CB-8BCA-0F74-7F47-905F5BBC8D98}" dt="2024-01-30T22:07:08.368" v="1723" actId="20577"/>
      <pc:docMkLst>
        <pc:docMk/>
      </pc:docMkLst>
      <pc:sldChg chg="addSp delSp modSp">
        <pc:chgData name="Nachbar Luca - s2210307085" userId="S::s2210307085@fhooe.at::3826c792-6978-41a0-b479-d1d9ceb59b92" providerId="AD" clId="Web-{10AE50CB-8BCA-0F74-7F47-905F5BBC8D98}" dt="2024-01-30T22:01:49.642" v="1715"/>
        <pc:sldMkLst>
          <pc:docMk/>
          <pc:sldMk cId="118699973" sldId="259"/>
        </pc:sldMkLst>
        <pc:spChg chg="mod">
          <ac:chgData name="Nachbar Luca - s2210307085" userId="S::s2210307085@fhooe.at::3826c792-6978-41a0-b479-d1d9ceb59b92" providerId="AD" clId="Web-{10AE50CB-8BCA-0F74-7F47-905F5BBC8D98}" dt="2024-01-30T16:06:39.254" v="197" actId="1076"/>
          <ac:spMkLst>
            <pc:docMk/>
            <pc:sldMk cId="118699973" sldId="259"/>
            <ac:spMk id="2" creationId="{9BD8CCDE-0993-8ABE-3E9E-8580B919517D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6:18:01.395" v="278"/>
          <ac:spMkLst>
            <pc:docMk/>
            <pc:sldMk cId="118699973" sldId="259"/>
            <ac:spMk id="3" creationId="{16600713-D4E7-9046-7275-1C5EF0F6685B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9:01:10.788" v="754"/>
          <ac:spMkLst>
            <pc:docMk/>
            <pc:sldMk cId="118699973" sldId="259"/>
            <ac:spMk id="452" creationId="{992EE4E4-29F0-09B6-901B-8CB632084754}"/>
          </ac:spMkLst>
        </pc:spChg>
        <pc:graphicFrameChg chg="add del">
          <ac:chgData name="Nachbar Luca - s2210307085" userId="S::s2210307085@fhooe.at::3826c792-6978-41a0-b479-d1d9ceb59b92" providerId="AD" clId="Web-{10AE50CB-8BCA-0F74-7F47-905F5BBC8D98}" dt="2024-01-30T16:16:12.512" v="259"/>
          <ac:graphicFrameMkLst>
            <pc:docMk/>
            <pc:sldMk cId="118699973" sldId="259"/>
            <ac:graphicFrameMk id="10" creationId="{DC69ADD0-95F8-FD99-269C-A65DB6B47A1C}"/>
          </ac:graphicFrameMkLst>
        </pc:graphicFrameChg>
        <pc:graphicFrameChg chg="add del modGraphic">
          <ac:chgData name="Nachbar Luca - s2210307085" userId="S::s2210307085@fhooe.at::3826c792-6978-41a0-b479-d1d9ceb59b92" providerId="AD" clId="Web-{10AE50CB-8BCA-0F74-7F47-905F5BBC8D98}" dt="2024-01-30T16:17:45.940" v="277"/>
          <ac:graphicFrameMkLst>
            <pc:docMk/>
            <pc:sldMk cId="118699973" sldId="259"/>
            <ac:graphicFrameMk id="11" creationId="{791E6BF4-BF89-D823-0B39-9FF03F902327}"/>
          </ac:graphicFrameMkLst>
        </pc:graphicFrameChg>
        <pc:graphicFrameChg chg="add del mod modGraphic">
          <ac:chgData name="Nachbar Luca - s2210307085" userId="S::s2210307085@fhooe.at::3826c792-6978-41a0-b479-d1d9ceb59b92" providerId="AD" clId="Web-{10AE50CB-8BCA-0F74-7F47-905F5BBC8D98}" dt="2024-01-30T18:31:26.228" v="371"/>
          <ac:graphicFrameMkLst>
            <pc:docMk/>
            <pc:sldMk cId="118699973" sldId="259"/>
            <ac:graphicFrameMk id="12" creationId="{C1C6C511-299D-0634-6CFD-7E773889CCAA}"/>
          </ac:graphicFrameMkLst>
        </pc:graphicFrameChg>
        <pc:graphicFrameChg chg="add mod ord modGraphic">
          <ac:chgData name="Nachbar Luca - s2210307085" userId="S::s2210307085@fhooe.at::3826c792-6978-41a0-b479-d1d9ceb59b92" providerId="AD" clId="Web-{10AE50CB-8BCA-0F74-7F47-905F5BBC8D98}" dt="2024-01-30T22:01:49.642" v="1715"/>
          <ac:graphicFrameMkLst>
            <pc:docMk/>
            <pc:sldMk cId="118699973" sldId="259"/>
            <ac:graphicFrameMk id="453" creationId="{C630FE36-A0D7-B52B-1110-2E7435B41701}"/>
          </ac:graphicFrameMkLst>
        </pc:graphicFrameChg>
        <pc:picChg chg="add del mod">
          <ac:chgData name="Nachbar Luca - s2210307085" userId="S::s2210307085@fhooe.at::3826c792-6978-41a0-b479-d1d9ceb59b92" providerId="AD" clId="Web-{10AE50CB-8BCA-0F74-7F47-905F5BBC8D98}" dt="2024-01-30T15:22:57.870" v="146"/>
          <ac:picMkLst>
            <pc:docMk/>
            <pc:sldMk cId="118699973" sldId="259"/>
            <ac:picMk id="4" creationId="{777F58C0-F7D8-C385-F307-C488777D3A6E}"/>
          </ac:picMkLst>
        </pc:picChg>
        <pc:picChg chg="add del mod">
          <ac:chgData name="Nachbar Luca - s2210307085" userId="S::s2210307085@fhooe.at::3826c792-6978-41a0-b479-d1d9ceb59b92" providerId="AD" clId="Web-{10AE50CB-8BCA-0F74-7F47-905F5BBC8D98}" dt="2024-01-30T15:23:05.683" v="148"/>
          <ac:picMkLst>
            <pc:docMk/>
            <pc:sldMk cId="118699973" sldId="259"/>
            <ac:picMk id="5" creationId="{A7A5267C-4576-19E9-EBF6-5BDF4C046F66}"/>
          </ac:picMkLst>
        </pc:picChg>
        <pc:picChg chg="add del mod">
          <ac:chgData name="Nachbar Luca - s2210307085" userId="S::s2210307085@fhooe.at::3826c792-6978-41a0-b479-d1d9ceb59b92" providerId="AD" clId="Web-{10AE50CB-8BCA-0F74-7F47-905F5BBC8D98}" dt="2024-01-30T15:24:30.283" v="150"/>
          <ac:picMkLst>
            <pc:docMk/>
            <pc:sldMk cId="118699973" sldId="259"/>
            <ac:picMk id="6" creationId="{73DFA30F-35E5-6B1C-FD05-F7CEC62A575B}"/>
          </ac:picMkLst>
        </pc:picChg>
        <pc:picChg chg="add del mod">
          <ac:chgData name="Nachbar Luca - s2210307085" userId="S::s2210307085@fhooe.at::3826c792-6978-41a0-b479-d1d9ceb59b92" providerId="AD" clId="Web-{10AE50CB-8BCA-0F74-7F47-905F5BBC8D98}" dt="2024-01-30T15:26:36.291" v="154"/>
          <ac:picMkLst>
            <pc:docMk/>
            <pc:sldMk cId="118699973" sldId="259"/>
            <ac:picMk id="7" creationId="{5092E332-0CB5-4F37-AE9C-94DBF41ED730}"/>
          </ac:picMkLst>
        </pc:picChg>
        <pc:picChg chg="add del mod">
          <ac:chgData name="Nachbar Luca - s2210307085" userId="S::s2210307085@fhooe.at::3826c792-6978-41a0-b479-d1d9ceb59b92" providerId="AD" clId="Web-{10AE50CB-8BCA-0F74-7F47-905F5BBC8D98}" dt="2024-01-30T16:18:45.569" v="283"/>
          <ac:picMkLst>
            <pc:docMk/>
            <pc:sldMk cId="118699973" sldId="259"/>
            <ac:picMk id="8" creationId="{B08290AA-74A1-DA9E-A58B-9FFDED123BF2}"/>
          </ac:picMkLst>
        </pc:picChg>
        <pc:picChg chg="add del mod ord">
          <ac:chgData name="Nachbar Luca - s2210307085" userId="S::s2210307085@fhooe.at::3826c792-6978-41a0-b479-d1d9ceb59b92" providerId="AD" clId="Web-{10AE50CB-8BCA-0F74-7F47-905F5BBC8D98}" dt="2024-01-30T16:06:45.004" v="199"/>
          <ac:picMkLst>
            <pc:docMk/>
            <pc:sldMk cId="118699973" sldId="259"/>
            <ac:picMk id="9" creationId="{0EC320A6-80E4-557C-1248-3EB660D8F7F3}"/>
          </ac:picMkLst>
        </pc:picChg>
      </pc:sldChg>
      <pc:sldChg chg="addSp delSp modSp mod setBg">
        <pc:chgData name="Nachbar Luca - s2210307085" userId="S::s2210307085@fhooe.at::3826c792-6978-41a0-b479-d1d9ceb59b92" providerId="AD" clId="Web-{10AE50CB-8BCA-0F74-7F47-905F5BBC8D98}" dt="2024-01-30T22:07:08.368" v="1723" actId="20577"/>
        <pc:sldMkLst>
          <pc:docMk/>
          <pc:sldMk cId="2888038529" sldId="260"/>
        </pc:sldMkLst>
        <pc:spChg chg="mod">
          <ac:chgData name="Nachbar Luca - s2210307085" userId="S::s2210307085@fhooe.at::3826c792-6978-41a0-b479-d1d9ceb59b92" providerId="AD" clId="Web-{10AE50CB-8BCA-0F74-7F47-905F5BBC8D98}" dt="2024-01-30T22:07:08.368" v="1723" actId="20577"/>
          <ac:spMkLst>
            <pc:docMk/>
            <pc:sldMk cId="2888038529" sldId="260"/>
            <ac:spMk id="2" creationId="{6DECB9B3-EC63-1825-038A-09A2F44A85EF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6:42:02.134" v="315"/>
          <ac:spMkLst>
            <pc:docMk/>
            <pc:sldMk cId="2888038529" sldId="260"/>
            <ac:spMk id="3" creationId="{B86585E8-3FD6-B704-671D-FD7D50C52788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8:38:12.224" v="379"/>
          <ac:spMkLst>
            <pc:docMk/>
            <pc:sldMk cId="2888038529" sldId="260"/>
            <ac:spMk id="6" creationId="{BCAC20F8-0476-E664-BD90-5BEBA056891A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8:44:23.390" v="450"/>
          <ac:spMkLst>
            <pc:docMk/>
            <pc:sldMk cId="2888038529" sldId="260"/>
            <ac:spMk id="7" creationId="{92EDAF63-282E-6183-C08B-2BB3F88973E2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8:39:52.184" v="386"/>
          <ac:spMkLst>
            <pc:docMk/>
            <pc:sldMk cId="2888038529" sldId="260"/>
            <ac:spMk id="8" creationId="{A37C3034-9397-F284-35B1-585A92C2155F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8:44:24.406" v="451"/>
          <ac:spMkLst>
            <pc:docMk/>
            <pc:sldMk cId="2888038529" sldId="260"/>
            <ac:spMk id="9" creationId="{1478BDC3-799E-103E-835F-295EA3A50CFC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8:44:24.828" v="452"/>
          <ac:spMkLst>
            <pc:docMk/>
            <pc:sldMk cId="2888038529" sldId="260"/>
            <ac:spMk id="10" creationId="{696336B0-AB38-97DB-29F1-20B66195F444}"/>
          </ac:spMkLst>
        </pc:spChg>
        <pc:spChg chg="add del">
          <ac:chgData name="Nachbar Luca - s2210307085" userId="S::s2210307085@fhooe.at::3826c792-6978-41a0-b479-d1d9ceb59b92" providerId="AD" clId="Web-{10AE50CB-8BCA-0F74-7F47-905F5BBC8D98}" dt="2024-01-30T16:32:15.953" v="314"/>
          <ac:spMkLst>
            <pc:docMk/>
            <pc:sldMk cId="2888038529" sldId="260"/>
            <ac:spMk id="10" creationId="{EDDBB197-D710-4A4F-A9CA-FD2177498BE8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8:44:25.484" v="453"/>
          <ac:spMkLst>
            <pc:docMk/>
            <pc:sldMk cId="2888038529" sldId="260"/>
            <ac:spMk id="11" creationId="{ADA4AD30-AC76-AF55-5A03-431EA31D73CD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8:44:26.469" v="454"/>
          <ac:spMkLst>
            <pc:docMk/>
            <pc:sldMk cId="2888038529" sldId="260"/>
            <ac:spMk id="12" creationId="{31F09F8D-30A5-C5A5-4AB8-F03A6D1E405B}"/>
          </ac:spMkLst>
        </pc:spChg>
        <pc:spChg chg="add del">
          <ac:chgData name="Nachbar Luca - s2210307085" userId="S::s2210307085@fhooe.at::3826c792-6978-41a0-b479-d1d9ceb59b92" providerId="AD" clId="Web-{10AE50CB-8BCA-0F74-7F47-905F5BBC8D98}" dt="2024-01-30T16:32:15.953" v="314"/>
          <ac:spMkLst>
            <pc:docMk/>
            <pc:sldMk cId="2888038529" sldId="260"/>
            <ac:spMk id="12" creationId="{975D1CFA-2CDB-4B64-BD9F-85744E8DA12F}"/>
          </ac:spMkLst>
        </pc:spChg>
        <pc:spChg chg="add del mod">
          <ac:chgData name="Nachbar Luca - s2210307085" userId="S::s2210307085@fhooe.at::3826c792-6978-41a0-b479-d1d9ceb59b92" providerId="AD" clId="Web-{10AE50CB-8BCA-0F74-7F47-905F5BBC8D98}" dt="2024-01-30T16:42:05.213" v="316"/>
          <ac:spMkLst>
            <pc:docMk/>
            <pc:sldMk cId="2888038529" sldId="260"/>
            <ac:spMk id="21" creationId="{5EDDDC1C-77AF-6920-2817-E3E4306CAF6C}"/>
          </ac:spMkLst>
        </pc:spChg>
        <pc:grpChg chg="add del">
          <ac:chgData name="Nachbar Luca - s2210307085" userId="S::s2210307085@fhooe.at::3826c792-6978-41a0-b479-d1d9ceb59b92" providerId="AD" clId="Web-{10AE50CB-8BCA-0F74-7F47-905F5BBC8D98}" dt="2024-01-30T16:32:15.953" v="314"/>
          <ac:grpSpMkLst>
            <pc:docMk/>
            <pc:sldMk cId="2888038529" sldId="260"/>
            <ac:grpSpMk id="14" creationId="{25EE5136-01F1-466C-962D-BA9B4C6757AA}"/>
          </ac:grpSpMkLst>
        </pc:grpChg>
        <pc:graphicFrameChg chg="add del">
          <ac:chgData name="Nachbar Luca - s2210307085" userId="S::s2210307085@fhooe.at::3826c792-6978-41a0-b479-d1d9ceb59b92" providerId="AD" clId="Web-{10AE50CB-8BCA-0F74-7F47-905F5BBC8D98}" dt="2024-01-30T16:28:00.045" v="310"/>
          <ac:graphicFrameMkLst>
            <pc:docMk/>
            <pc:sldMk cId="2888038529" sldId="260"/>
            <ac:graphicFrameMk id="6" creationId="{8ED073F1-D34A-1A30-4C45-A26D58303ED5}"/>
          </ac:graphicFrameMkLst>
        </pc:graphicFrameChg>
        <pc:graphicFrameChg chg="add del">
          <ac:chgData name="Nachbar Luca - s2210307085" userId="S::s2210307085@fhooe.at::3826c792-6978-41a0-b479-d1d9ceb59b92" providerId="AD" clId="Web-{10AE50CB-8BCA-0F74-7F47-905F5BBC8D98}" dt="2024-01-30T16:28:19.531" v="312"/>
          <ac:graphicFrameMkLst>
            <pc:docMk/>
            <pc:sldMk cId="2888038529" sldId="260"/>
            <ac:graphicFrameMk id="8" creationId="{4C4523D9-8217-0D60-FB7D-4AAA706CEFBF}"/>
          </ac:graphicFrameMkLst>
        </pc:graphicFrameChg>
        <pc:graphicFrameChg chg="add del">
          <ac:chgData name="Nachbar Luca - s2210307085" userId="S::s2210307085@fhooe.at::3826c792-6978-41a0-b479-d1d9ceb59b92" providerId="AD" clId="Web-{10AE50CB-8BCA-0F74-7F47-905F5BBC8D98}" dt="2024-01-30T18:44:35.235" v="456"/>
          <ac:graphicFrameMkLst>
            <pc:docMk/>
            <pc:sldMk cId="2888038529" sldId="260"/>
            <ac:graphicFrameMk id="13" creationId="{446CCCAC-D87F-B7AB-CA8D-25C4900F7CF3}"/>
          </ac:graphicFrameMkLst>
        </pc:graphicFrameChg>
        <pc:graphicFrameChg chg="mod modGraphic">
          <ac:chgData name="Nachbar Luca - s2210307085" userId="S::s2210307085@fhooe.at::3826c792-6978-41a0-b479-d1d9ceb59b92" providerId="AD" clId="Web-{10AE50CB-8BCA-0F74-7F47-905F5BBC8D98}" dt="2024-01-30T22:02:48.100" v="1719"/>
          <ac:graphicFrameMkLst>
            <pc:docMk/>
            <pc:sldMk cId="2888038529" sldId="260"/>
            <ac:graphicFrameMk id="14" creationId="{FDE44F09-EBB4-CE31-B01D-B067699059BD}"/>
          </ac:graphicFrameMkLst>
        </pc:graphicFrameChg>
        <pc:picChg chg="add del mod modCrop">
          <ac:chgData name="Nachbar Luca - s2210307085" userId="S::s2210307085@fhooe.at::3826c792-6978-41a0-b479-d1d9ceb59b92" providerId="AD" clId="Web-{10AE50CB-8BCA-0F74-7F47-905F5BBC8D98}" dt="2024-01-30T17:33:16.003" v="351"/>
          <ac:picMkLst>
            <pc:docMk/>
            <pc:sldMk cId="2888038529" sldId="260"/>
            <ac:picMk id="3" creationId="{06396821-46AD-06A0-B701-287091ECA428}"/>
          </ac:picMkLst>
        </pc:picChg>
        <pc:picChg chg="add del mod">
          <ac:chgData name="Nachbar Luca - s2210307085" userId="S::s2210307085@fhooe.at::3826c792-6978-41a0-b479-d1d9ceb59b92" providerId="AD" clId="Web-{10AE50CB-8BCA-0F74-7F47-905F5BBC8D98}" dt="2024-01-30T18:39:23.745" v="381"/>
          <ac:picMkLst>
            <pc:docMk/>
            <pc:sldMk cId="2888038529" sldId="260"/>
            <ac:picMk id="4" creationId="{980065E2-2948-4C4F-ED31-5D66AE9537E9}"/>
          </ac:picMkLst>
        </pc:picChg>
        <pc:picChg chg="add del mod">
          <ac:chgData name="Nachbar Luca - s2210307085" userId="S::s2210307085@fhooe.at::3826c792-6978-41a0-b479-d1d9ceb59b92" providerId="AD" clId="Web-{10AE50CB-8BCA-0F74-7F47-905F5BBC8D98}" dt="2024-01-30T18:39:22.839" v="380"/>
          <ac:picMkLst>
            <pc:docMk/>
            <pc:sldMk cId="2888038529" sldId="260"/>
            <ac:picMk id="5" creationId="{FDD9B573-6339-28EB-A4E4-CEA2DC6248EB}"/>
          </ac:picMkLst>
        </pc:picChg>
        <pc:picChg chg="add del">
          <ac:chgData name="Nachbar Luca - s2210307085" userId="S::s2210307085@fhooe.at::3826c792-6978-41a0-b479-d1d9ceb59b92" providerId="AD" clId="Web-{10AE50CB-8BCA-0F74-7F47-905F5BBC8D98}" dt="2024-01-30T16:32:15.953" v="314"/>
          <ac:picMkLst>
            <pc:docMk/>
            <pc:sldMk cId="2888038529" sldId="260"/>
            <ac:picMk id="9" creationId="{862F5CA7-209D-D9AE-E420-6B2829AD400C}"/>
          </ac:picMkLst>
        </pc:picChg>
        <pc:picChg chg="add del mod">
          <ac:chgData name="Nachbar Luca - s2210307085" userId="S::s2210307085@fhooe.at::3826c792-6978-41a0-b479-d1d9ceb59b92" providerId="AD" clId="Web-{10AE50CB-8BCA-0F74-7F47-905F5BBC8D98}" dt="2024-01-30T17:16:34.012" v="325"/>
          <ac:picMkLst>
            <pc:docMk/>
            <pc:sldMk cId="2888038529" sldId="260"/>
            <ac:picMk id="22" creationId="{F8F20FE9-D73E-8329-F5B4-2F5D28D2A1F8}"/>
          </ac:picMkLst>
        </pc:picChg>
        <pc:picChg chg="add del mod">
          <ac:chgData name="Nachbar Luca - s2210307085" userId="S::s2210307085@fhooe.at::3826c792-6978-41a0-b479-d1d9ceb59b92" providerId="AD" clId="Web-{10AE50CB-8BCA-0F74-7F47-905F5BBC8D98}" dt="2024-01-30T17:16:33.215" v="324"/>
          <ac:picMkLst>
            <pc:docMk/>
            <pc:sldMk cId="2888038529" sldId="260"/>
            <ac:picMk id="23" creationId="{71939C28-DE64-905D-03AB-A9D9F66B7554}"/>
          </ac:picMkLst>
        </pc:picChg>
        <pc:picChg chg="add del mod modCrop">
          <ac:chgData name="Nachbar Luca - s2210307085" userId="S::s2210307085@fhooe.at::3826c792-6978-41a0-b479-d1d9ceb59b92" providerId="AD" clId="Web-{10AE50CB-8BCA-0F74-7F47-905F5BBC8D98}" dt="2024-01-30T18:36:49.625" v="373"/>
          <ac:picMkLst>
            <pc:docMk/>
            <pc:sldMk cId="2888038529" sldId="260"/>
            <ac:picMk id="24" creationId="{4869A44B-A603-E4B2-917C-68BEDE9F24FD}"/>
          </ac:picMkLst>
        </pc:picChg>
        <pc:picChg chg="add del mod modCrop">
          <ac:chgData name="Nachbar Luca - s2210307085" userId="S::s2210307085@fhooe.at::3826c792-6978-41a0-b479-d1d9ceb59b92" providerId="AD" clId="Web-{10AE50CB-8BCA-0F74-7F47-905F5BBC8D98}" dt="2024-01-30T18:36:48.172" v="372"/>
          <ac:picMkLst>
            <pc:docMk/>
            <pc:sldMk cId="2888038529" sldId="260"/>
            <ac:picMk id="25" creationId="{E05990FB-252B-028A-330C-2613951950EE}"/>
          </ac:picMkLst>
        </pc:picChg>
      </pc:sldChg>
    </pc:docChg>
  </pc:docChgLst>
  <pc:docChgLst>
    <pc:chgData name="Rexhepi Artan - s2110307088" userId="S::s2110307088@fhooe.at::e914de82-5bb0-4724-9f11-db8fd696d1e8" providerId="AD" clId="Web-{08AC8064-197C-4B2C-980B-62E856E57ED3}"/>
    <pc:docChg chg="addSld modSld">
      <pc:chgData name="Rexhepi Artan - s2110307088" userId="S::s2110307088@fhooe.at::e914de82-5bb0-4724-9f11-db8fd696d1e8" providerId="AD" clId="Web-{08AC8064-197C-4B2C-980B-62E856E57ED3}" dt="2024-01-30T14:33:57.193" v="4"/>
      <pc:docMkLst>
        <pc:docMk/>
      </pc:docMkLst>
      <pc:sldChg chg="addSp modSp">
        <pc:chgData name="Rexhepi Artan - s2110307088" userId="S::s2110307088@fhooe.at::e914de82-5bb0-4724-9f11-db8fd696d1e8" providerId="AD" clId="Web-{08AC8064-197C-4B2C-980B-62E856E57ED3}" dt="2024-01-30T14:32:45.270" v="3" actId="1076"/>
        <pc:sldMkLst>
          <pc:docMk/>
          <pc:sldMk cId="3357919155" sldId="256"/>
        </pc:sldMkLst>
        <pc:picChg chg="add mod">
          <ac:chgData name="Rexhepi Artan - s2110307088" userId="S::s2110307088@fhooe.at::e914de82-5bb0-4724-9f11-db8fd696d1e8" providerId="AD" clId="Web-{08AC8064-197C-4B2C-980B-62E856E57ED3}" dt="2024-01-30T14:32:45.270" v="3" actId="1076"/>
          <ac:picMkLst>
            <pc:docMk/>
            <pc:sldMk cId="3357919155" sldId="256"/>
            <ac:picMk id="5" creationId="{DCC39F9B-C13E-5EFC-36A6-C1D7D6EC89A6}"/>
          </ac:picMkLst>
        </pc:picChg>
      </pc:sldChg>
      <pc:sldChg chg="add replId">
        <pc:chgData name="Rexhepi Artan - s2110307088" userId="S::s2110307088@fhooe.at::e914de82-5bb0-4724-9f11-db8fd696d1e8" providerId="AD" clId="Web-{08AC8064-197C-4B2C-980B-62E856E57ED3}" dt="2024-01-30T14:33:57.193" v="4"/>
        <pc:sldMkLst>
          <pc:docMk/>
          <pc:sldMk cId="2604614152" sldId="264"/>
        </pc:sldMkLst>
      </pc:sldChg>
    </pc:docChg>
  </pc:docChgLst>
  <pc:docChgLst>
    <pc:chgData name="Rexhepi Artan - s2110307088" userId="S::s2110307088@fhooe.at::e914de82-5bb0-4724-9f11-db8fd696d1e8" providerId="AD" clId="Web-{DB3FE0C4-3D96-40EB-6F44-FA7630B383F3}"/>
    <pc:docChg chg="modSld">
      <pc:chgData name="Rexhepi Artan - s2110307088" userId="S::s2110307088@fhooe.at::e914de82-5bb0-4724-9f11-db8fd696d1e8" providerId="AD" clId="Web-{DB3FE0C4-3D96-40EB-6F44-FA7630B383F3}" dt="2024-01-30T17:25:34.527" v="10"/>
      <pc:docMkLst>
        <pc:docMk/>
      </pc:docMkLst>
      <pc:sldChg chg="addSp delSp modSp">
        <pc:chgData name="Rexhepi Artan - s2110307088" userId="S::s2110307088@fhooe.at::e914de82-5bb0-4724-9f11-db8fd696d1e8" providerId="AD" clId="Web-{DB3FE0C4-3D96-40EB-6F44-FA7630B383F3}" dt="2024-01-30T17:25:34.527" v="10"/>
        <pc:sldMkLst>
          <pc:docMk/>
          <pc:sldMk cId="224341711" sldId="267"/>
        </pc:sldMkLst>
        <pc:spChg chg="add del">
          <ac:chgData name="Rexhepi Artan - s2110307088" userId="S::s2110307088@fhooe.at::e914de82-5bb0-4724-9f11-db8fd696d1e8" providerId="AD" clId="Web-{DB3FE0C4-3D96-40EB-6F44-FA7630B383F3}" dt="2024-01-30T17:23:57.258" v="1"/>
          <ac:spMkLst>
            <pc:docMk/>
            <pc:sldMk cId="224341711" sldId="267"/>
            <ac:spMk id="3" creationId="{AF99F0C9-ED75-8F8B-5483-998231690B79}"/>
          </ac:spMkLst>
        </pc:spChg>
        <pc:spChg chg="del mod">
          <ac:chgData name="Rexhepi Artan - s2110307088" userId="S::s2110307088@fhooe.at::e914de82-5bb0-4724-9f11-db8fd696d1e8" providerId="AD" clId="Web-{DB3FE0C4-3D96-40EB-6F44-FA7630B383F3}" dt="2024-01-30T17:25:34.527" v="10"/>
          <ac:spMkLst>
            <pc:docMk/>
            <pc:sldMk cId="224341711" sldId="267"/>
            <ac:spMk id="5" creationId="{269FBC68-5347-8D61-E890-721328C0B3BF}"/>
          </ac:spMkLst>
        </pc:spChg>
        <pc:spChg chg="add del">
          <ac:chgData name="Rexhepi Artan - s2110307088" userId="S::s2110307088@fhooe.at::e914de82-5bb0-4724-9f11-db8fd696d1e8" providerId="AD" clId="Web-{DB3FE0C4-3D96-40EB-6F44-FA7630B383F3}" dt="2024-01-30T17:24:03.836" v="3"/>
          <ac:spMkLst>
            <pc:docMk/>
            <pc:sldMk cId="224341711" sldId="267"/>
            <ac:spMk id="6" creationId="{19D128F1-142A-038B-D31C-5DBF2429399E}"/>
          </ac:spMkLst>
        </pc:spChg>
        <pc:spChg chg="add del">
          <ac:chgData name="Rexhepi Artan - s2110307088" userId="S::s2110307088@fhooe.at::e914de82-5bb0-4724-9f11-db8fd696d1e8" providerId="AD" clId="Web-{DB3FE0C4-3D96-40EB-6F44-FA7630B383F3}" dt="2024-01-30T17:24:35.322" v="5"/>
          <ac:spMkLst>
            <pc:docMk/>
            <pc:sldMk cId="224341711" sldId="267"/>
            <ac:spMk id="7" creationId="{46A0DAB1-E052-CFF5-9171-DF98DFDD01C9}"/>
          </ac:spMkLst>
        </pc:spChg>
        <pc:spChg chg="add mod">
          <ac:chgData name="Rexhepi Artan - s2110307088" userId="S::s2110307088@fhooe.at::e914de82-5bb0-4724-9f11-db8fd696d1e8" providerId="AD" clId="Web-{DB3FE0C4-3D96-40EB-6F44-FA7630B383F3}" dt="2024-01-30T17:25:32.043" v="7"/>
          <ac:spMkLst>
            <pc:docMk/>
            <pc:sldMk cId="224341711" sldId="267"/>
            <ac:spMk id="9" creationId="{7598CBF7-3BAD-FA00-2E27-30860CF318D5}"/>
          </ac:spMkLst>
        </pc:spChg>
        <pc:picChg chg="del">
          <ac:chgData name="Rexhepi Artan - s2110307088" userId="S::s2110307088@fhooe.at::e914de82-5bb0-4724-9f11-db8fd696d1e8" providerId="AD" clId="Web-{DB3FE0C4-3D96-40EB-6F44-FA7630B383F3}" dt="2024-01-30T17:25:32.043" v="7"/>
          <ac:picMkLst>
            <pc:docMk/>
            <pc:sldMk cId="224341711" sldId="267"/>
            <ac:picMk id="4" creationId="{F79776E1-E1C9-4F5F-3281-EE4EBE81764D}"/>
          </ac:picMkLst>
        </pc:picChg>
      </pc:sldChg>
    </pc:docChg>
  </pc:docChgLst>
  <pc:docChgLst>
    <pc:chgData name="Nachbar Luca - s2210307085" userId="S::s2210307085@fhooe.at::3826c792-6978-41a0-b479-d1d9ceb59b92" providerId="AD" clId="Web-{715C29C7-4077-4DF4-B605-AA11C340BA8C}"/>
    <pc:docChg chg="mod modSld">
      <pc:chgData name="Nachbar Luca - s2210307085" userId="S::s2210307085@fhooe.at::3826c792-6978-41a0-b479-d1d9ceb59b92" providerId="AD" clId="Web-{715C29C7-4077-4DF4-B605-AA11C340BA8C}" dt="2024-01-30T14:34:11.259" v="6"/>
      <pc:docMkLst>
        <pc:docMk/>
      </pc:docMkLst>
      <pc:sldChg chg="modSp addCm modCm">
        <pc:chgData name="Nachbar Luca - s2210307085" userId="S::s2210307085@fhooe.at::3826c792-6978-41a0-b479-d1d9ceb59b92" providerId="AD" clId="Web-{715C29C7-4077-4DF4-B605-AA11C340BA8C}" dt="2024-01-30T14:34:11.259" v="6"/>
        <pc:sldMkLst>
          <pc:docMk/>
          <pc:sldMk cId="3357919155" sldId="256"/>
        </pc:sldMkLst>
        <pc:spChg chg="mod">
          <ac:chgData name="Nachbar Luca - s2210307085" userId="S::s2210307085@fhooe.at::3826c792-6978-41a0-b479-d1d9ceb59b92" providerId="AD" clId="Web-{715C29C7-4077-4DF4-B605-AA11C340BA8C}" dt="2024-01-30T14:33:39.226" v="5" actId="1076"/>
          <ac:spMkLst>
            <pc:docMk/>
            <pc:sldMk cId="3357919155" sldId="256"/>
            <ac:spMk id="4" creationId="{5819F165-6735-127F-A6EA-F11FFBDAEBFA}"/>
          </ac:spMkLst>
        </pc:spChg>
        <pc:picChg chg="mod modCrop">
          <ac:chgData name="Nachbar Luca - s2210307085" userId="S::s2210307085@fhooe.at::3826c792-6978-41a0-b479-d1d9ceb59b92" providerId="AD" clId="Web-{715C29C7-4077-4DF4-B605-AA11C340BA8C}" dt="2024-01-30T14:33:29.210" v="3"/>
          <ac:picMkLst>
            <pc:docMk/>
            <pc:sldMk cId="3357919155" sldId="256"/>
            <ac:picMk id="5" creationId="{DCC39F9B-C13E-5EFC-36A6-C1D7D6EC89A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add mod">
              <pc226:chgData name="Nachbar Luca - s2210307085" userId="S::s2210307085@fhooe.at::3826c792-6978-41a0-b479-d1d9ceb59b92" providerId="AD" clId="Web-{715C29C7-4077-4DF4-B605-AA11C340BA8C}" dt="2024-01-30T14:34:11.259" v="6"/>
              <pc2:cmMkLst xmlns:pc2="http://schemas.microsoft.com/office/powerpoint/2019/9/main/command">
                <pc:docMk/>
                <pc:sldMk cId="3357919155" sldId="256"/>
                <pc2:cmMk id="{934E781F-2727-470E-A911-75348902B73A}"/>
              </pc2:cmMkLst>
            </pc226:cmChg>
          </p:ext>
        </pc:extLst>
      </pc:sldChg>
    </pc:docChg>
  </pc:docChgLst>
  <pc:docChgLst>
    <pc:chgData name="Mayr Emma - s2110307077" userId="e171c555-059a-474e-bf8b-1dbada45e358" providerId="ADAL" clId="{283C5E0A-CBCA-4468-AE4B-07D5ADE68EDF}"/>
    <pc:docChg chg="undo redo custSel delSld modSld modMainMaster">
      <pc:chgData name="Mayr Emma - s2110307077" userId="e171c555-059a-474e-bf8b-1dbada45e358" providerId="ADAL" clId="{283C5E0A-CBCA-4468-AE4B-07D5ADE68EDF}" dt="2024-01-30T23:54:57.754" v="1185" actId="6549"/>
      <pc:docMkLst>
        <pc:docMk/>
      </pc:docMkLst>
      <pc:sldChg chg="delSp del mod modCm">
        <pc:chgData name="Mayr Emma - s2110307077" userId="e171c555-059a-474e-bf8b-1dbada45e358" providerId="ADAL" clId="{283C5E0A-CBCA-4468-AE4B-07D5ADE68EDF}" dt="2024-01-30T22:03:43.395" v="969" actId="47"/>
        <pc:sldMkLst>
          <pc:docMk/>
          <pc:sldMk cId="3357919155" sldId="256"/>
        </pc:sldMkLst>
        <pc:spChg chg="del">
          <ac:chgData name="Mayr Emma - s2110307077" userId="e171c555-059a-474e-bf8b-1dbada45e358" providerId="ADAL" clId="{283C5E0A-CBCA-4468-AE4B-07D5ADE68EDF}" dt="2024-01-30T15:48:47.165" v="268" actId="478"/>
          <ac:spMkLst>
            <pc:docMk/>
            <pc:sldMk cId="3357919155" sldId="256"/>
            <ac:spMk id="4" creationId="{5819F165-6735-127F-A6EA-F11FFBDAEBFA}"/>
          </ac:spMkLst>
        </pc:spChg>
        <pc:picChg chg="del">
          <ac:chgData name="Mayr Emma - s2110307077" userId="e171c555-059a-474e-bf8b-1dbada45e358" providerId="ADAL" clId="{283C5E0A-CBCA-4468-AE4B-07D5ADE68EDF}" dt="2024-01-30T14:33:42.509" v="12" actId="478"/>
          <ac:picMkLst>
            <pc:docMk/>
            <pc:sldMk cId="3357919155" sldId="256"/>
            <ac:picMk id="5" creationId="{DCC39F9B-C13E-5EFC-36A6-C1D7D6EC89A6}"/>
          </ac:picMkLst>
        </pc:picChg>
        <pc:extLst>
          <p:ext xmlns:p="http://schemas.openxmlformats.org/presentationml/2006/main" uri="{D6D511B9-2390-475A-947B-AFAB55BFBCF1}">
            <pc226:cmChg xmlns:pc226="http://schemas.microsoft.com/office/powerpoint/2022/06/main/command" chg="mod modRxn">
              <pc226:chgData name="Mayr Emma - s2110307077" userId="e171c555-059a-474e-bf8b-1dbada45e358" providerId="ADAL" clId="{283C5E0A-CBCA-4468-AE4B-07D5ADE68EDF}" dt="2024-01-30T14:33:54.462" v="14"/>
              <pc2:cmMkLst xmlns:pc2="http://schemas.microsoft.com/office/powerpoint/2019/9/main/command">
                <pc:docMk/>
                <pc:sldMk cId="3357919155" sldId="256"/>
                <pc2:cmMk id="{934E781F-2727-470E-A911-75348902B73A}"/>
              </pc2:cmMkLst>
            </pc226:cmChg>
          </p:ext>
        </pc:extLst>
      </pc:sldChg>
      <pc:sldChg chg="addSp delSp modSp mod modTransition">
        <pc:chgData name="Mayr Emma - s2110307077" userId="e171c555-059a-474e-bf8b-1dbada45e358" providerId="ADAL" clId="{283C5E0A-CBCA-4468-AE4B-07D5ADE68EDF}" dt="2024-01-30T22:04:46.347" v="978" actId="1076"/>
        <pc:sldMkLst>
          <pc:docMk/>
          <pc:sldMk cId="2750288186" sldId="257"/>
        </pc:sldMkLst>
        <pc:spChg chg="mod">
          <ac:chgData name="Mayr Emma - s2110307077" userId="e171c555-059a-474e-bf8b-1dbada45e358" providerId="ADAL" clId="{283C5E0A-CBCA-4468-AE4B-07D5ADE68EDF}" dt="2024-01-30T22:04:46.347" v="978" actId="1076"/>
          <ac:spMkLst>
            <pc:docMk/>
            <pc:sldMk cId="2750288186" sldId="257"/>
            <ac:spMk id="2" creationId="{3603C1CC-0343-A577-8623-5B6BBFABE0BF}"/>
          </ac:spMkLst>
        </pc:spChg>
        <pc:spChg chg="mod">
          <ac:chgData name="Mayr Emma - s2110307077" userId="e171c555-059a-474e-bf8b-1dbada45e358" providerId="ADAL" clId="{283C5E0A-CBCA-4468-AE4B-07D5ADE68EDF}" dt="2024-01-30T22:04:08.331" v="972" actId="1076"/>
          <ac:spMkLst>
            <pc:docMk/>
            <pc:sldMk cId="2750288186" sldId="257"/>
            <ac:spMk id="4" creationId="{DF95F144-92E3-C828-F393-29FB54825CB2}"/>
          </ac:spMkLst>
        </pc:spChg>
        <pc:spChg chg="mod">
          <ac:chgData name="Mayr Emma - s2110307077" userId="e171c555-059a-474e-bf8b-1dbada45e358" providerId="ADAL" clId="{283C5E0A-CBCA-4468-AE4B-07D5ADE68EDF}" dt="2024-01-30T15:47:21.390" v="263" actId="790"/>
          <ac:spMkLst>
            <pc:docMk/>
            <pc:sldMk cId="2750288186" sldId="257"/>
            <ac:spMk id="73" creationId="{707A59AF-41B9-AC3A-3AF3-B04BF9097077}"/>
          </ac:spMkLst>
        </pc:spChg>
        <pc:spChg chg="mod">
          <ac:chgData name="Mayr Emma - s2110307077" userId="e171c555-059a-474e-bf8b-1dbada45e358" providerId="ADAL" clId="{283C5E0A-CBCA-4468-AE4B-07D5ADE68EDF}" dt="2024-01-30T22:04:40.383" v="977" actId="1076"/>
          <ac:spMkLst>
            <pc:docMk/>
            <pc:sldMk cId="2750288186" sldId="257"/>
            <ac:spMk id="159" creationId="{3FBB3FBE-5EFC-B531-B72C-C714C691AB7A}"/>
          </ac:spMkLst>
        </pc:spChg>
        <pc:picChg chg="add mod modCrop">
          <ac:chgData name="Mayr Emma - s2110307077" userId="e171c555-059a-474e-bf8b-1dbada45e358" providerId="ADAL" clId="{283C5E0A-CBCA-4468-AE4B-07D5ADE68EDF}" dt="2024-01-30T14:33:35.188" v="11" actId="1076"/>
          <ac:picMkLst>
            <pc:docMk/>
            <pc:sldMk cId="2750288186" sldId="257"/>
            <ac:picMk id="5" creationId="{46AEC3BB-9926-E74E-CA66-6CE0C6ADFE4F}"/>
          </ac:picMkLst>
        </pc:picChg>
        <pc:picChg chg="del">
          <ac:chgData name="Mayr Emma - s2110307077" userId="e171c555-059a-474e-bf8b-1dbada45e358" providerId="ADAL" clId="{283C5E0A-CBCA-4468-AE4B-07D5ADE68EDF}" dt="2024-01-30T14:31:44.763" v="0" actId="478"/>
          <ac:picMkLst>
            <pc:docMk/>
            <pc:sldMk cId="2750288186" sldId="257"/>
            <ac:picMk id="1028" creationId="{CA5A0532-CF1F-9FDB-F84D-2C4F6DD0455C}"/>
          </ac:picMkLst>
        </pc:picChg>
      </pc:sldChg>
      <pc:sldChg chg="modSp mod">
        <pc:chgData name="Mayr Emma - s2110307077" userId="e171c555-059a-474e-bf8b-1dbada45e358" providerId="ADAL" clId="{283C5E0A-CBCA-4468-AE4B-07D5ADE68EDF}" dt="2024-01-30T21:45:43.392" v="926" actId="408"/>
        <pc:sldMkLst>
          <pc:docMk/>
          <pc:sldMk cId="2681505895" sldId="258"/>
        </pc:sldMkLst>
        <pc:graphicFrameChg chg="mod">
          <ac:chgData name="Mayr Emma - s2110307077" userId="e171c555-059a-474e-bf8b-1dbada45e358" providerId="ADAL" clId="{283C5E0A-CBCA-4468-AE4B-07D5ADE68EDF}" dt="2024-01-30T21:45:43.392" v="926" actId="408"/>
          <ac:graphicFrameMkLst>
            <pc:docMk/>
            <pc:sldMk cId="2681505895" sldId="258"/>
            <ac:graphicFrameMk id="22" creationId="{A9D00E25-C35F-FD2B-E40A-CBDB9BCDD792}"/>
          </ac:graphicFrameMkLst>
        </pc:graphicFrameChg>
        <pc:picChg chg="mod modCrop">
          <ac:chgData name="Mayr Emma - s2110307077" userId="e171c555-059a-474e-bf8b-1dbada45e358" providerId="ADAL" clId="{283C5E0A-CBCA-4468-AE4B-07D5ADE68EDF}" dt="2024-01-30T16:03:41.063" v="322" actId="732"/>
          <ac:picMkLst>
            <pc:docMk/>
            <pc:sldMk cId="2681505895" sldId="258"/>
            <ac:picMk id="19" creationId="{9C2CC576-28AE-6A41-8134-BEAF3E6BBA34}"/>
          </ac:picMkLst>
        </pc:picChg>
      </pc:sldChg>
      <pc:sldChg chg="modSp mod">
        <pc:chgData name="Mayr Emma - s2110307077" userId="e171c555-059a-474e-bf8b-1dbada45e358" providerId="ADAL" clId="{283C5E0A-CBCA-4468-AE4B-07D5ADE68EDF}" dt="2024-01-30T22:09:25.728" v="998"/>
        <pc:sldMkLst>
          <pc:docMk/>
          <pc:sldMk cId="118699973" sldId="259"/>
        </pc:sldMkLst>
        <pc:spChg chg="mod">
          <ac:chgData name="Mayr Emma - s2110307077" userId="e171c555-059a-474e-bf8b-1dbada45e358" providerId="ADAL" clId="{283C5E0A-CBCA-4468-AE4B-07D5ADE68EDF}" dt="2024-01-30T22:09:25.728" v="998"/>
          <ac:spMkLst>
            <pc:docMk/>
            <pc:sldMk cId="118699973" sldId="259"/>
            <ac:spMk id="2" creationId="{9BD8CCDE-0993-8ABE-3E9E-8580B919517D}"/>
          </ac:spMkLst>
        </pc:spChg>
        <pc:graphicFrameChg chg="modGraphic">
          <ac:chgData name="Mayr Emma - s2110307077" userId="e171c555-059a-474e-bf8b-1dbada45e358" providerId="ADAL" clId="{283C5E0A-CBCA-4468-AE4B-07D5ADE68EDF}" dt="2024-01-30T21:51:50.947" v="940" actId="403"/>
          <ac:graphicFrameMkLst>
            <pc:docMk/>
            <pc:sldMk cId="118699973" sldId="259"/>
            <ac:graphicFrameMk id="453" creationId="{C630FE36-A0D7-B52B-1110-2E7435B41701}"/>
          </ac:graphicFrameMkLst>
        </pc:graphicFrameChg>
      </pc:sldChg>
      <pc:sldChg chg="addSp delSp modSp mod chgLayout">
        <pc:chgData name="Mayr Emma - s2110307077" userId="e171c555-059a-474e-bf8b-1dbada45e358" providerId="ADAL" clId="{283C5E0A-CBCA-4468-AE4B-07D5ADE68EDF}" dt="2024-01-30T22:09:01.303" v="993" actId="20577"/>
        <pc:sldMkLst>
          <pc:docMk/>
          <pc:sldMk cId="2888038529" sldId="260"/>
        </pc:sldMkLst>
        <pc:spChg chg="mod ord">
          <ac:chgData name="Mayr Emma - s2110307077" userId="e171c555-059a-474e-bf8b-1dbada45e358" providerId="ADAL" clId="{283C5E0A-CBCA-4468-AE4B-07D5ADE68EDF}" dt="2024-01-30T22:09:01.303" v="993" actId="20577"/>
          <ac:spMkLst>
            <pc:docMk/>
            <pc:sldMk cId="2888038529" sldId="260"/>
            <ac:spMk id="2" creationId="{6DECB9B3-EC63-1825-038A-09A2F44A85EF}"/>
          </ac:spMkLst>
        </pc:spChg>
        <pc:spChg chg="add del">
          <ac:chgData name="Mayr Emma - s2110307077" userId="e171c555-059a-474e-bf8b-1dbada45e358" providerId="ADAL" clId="{283C5E0A-CBCA-4468-AE4B-07D5ADE68EDF}" dt="2024-01-30T14:45:46.782" v="32"/>
          <ac:spMkLst>
            <pc:docMk/>
            <pc:sldMk cId="2888038529" sldId="260"/>
            <ac:spMk id="3" creationId="{B86585E8-3FD6-B704-671D-FD7D50C52788}"/>
          </ac:spMkLst>
        </pc:spChg>
        <pc:spChg chg="add del mod ord">
          <ac:chgData name="Mayr Emma - s2110307077" userId="e171c555-059a-474e-bf8b-1dbada45e358" providerId="ADAL" clId="{283C5E0A-CBCA-4468-AE4B-07D5ADE68EDF}" dt="2024-01-30T19:02:52.081" v="658" actId="478"/>
          <ac:spMkLst>
            <pc:docMk/>
            <pc:sldMk cId="2888038529" sldId="260"/>
            <ac:spMk id="15" creationId="{F5C2BEE3-CEA4-8C3F-DB89-63E0F665D65F}"/>
          </ac:spMkLst>
        </pc:spChg>
        <pc:graphicFrameChg chg="add mod modGraphic">
          <ac:chgData name="Mayr Emma - s2110307077" userId="e171c555-059a-474e-bf8b-1dbada45e358" providerId="ADAL" clId="{283C5E0A-CBCA-4468-AE4B-07D5ADE68EDF}" dt="2024-01-30T19:02:54.591" v="659" actId="14100"/>
          <ac:graphicFrameMkLst>
            <pc:docMk/>
            <pc:sldMk cId="2888038529" sldId="260"/>
            <ac:graphicFrameMk id="14" creationId="{FDE44F09-EBB4-CE31-B01D-B067699059BD}"/>
          </ac:graphicFrameMkLst>
        </pc:graphicFrameChg>
        <pc:picChg chg="add del mod">
          <ac:chgData name="Mayr Emma - s2110307077" userId="e171c555-059a-474e-bf8b-1dbada45e358" providerId="ADAL" clId="{283C5E0A-CBCA-4468-AE4B-07D5ADE68EDF}" dt="2024-01-30T14:45:42.033" v="27"/>
          <ac:picMkLst>
            <pc:docMk/>
            <pc:sldMk cId="2888038529" sldId="260"/>
            <ac:picMk id="5" creationId="{D4FD1E43-EE44-8B2C-CEAE-FD6B2263726A}"/>
          </ac:picMkLst>
        </pc:picChg>
        <pc:picChg chg="add del mod">
          <ac:chgData name="Mayr Emma - s2110307077" userId="e171c555-059a-474e-bf8b-1dbada45e358" providerId="ADAL" clId="{283C5E0A-CBCA-4468-AE4B-07D5ADE68EDF}" dt="2024-01-30T14:45:46.782" v="32"/>
          <ac:picMkLst>
            <pc:docMk/>
            <pc:sldMk cId="2888038529" sldId="260"/>
            <ac:picMk id="7" creationId="{1D7512C5-96C5-1210-EDE2-D1317058EA9A}"/>
          </ac:picMkLst>
        </pc:picChg>
        <pc:picChg chg="mod">
          <ac:chgData name="Mayr Emma - s2110307077" userId="e171c555-059a-474e-bf8b-1dbada45e358" providerId="ADAL" clId="{283C5E0A-CBCA-4468-AE4B-07D5ADE68EDF}" dt="2024-01-30T18:35:04.731" v="627" actId="1076"/>
          <ac:picMkLst>
            <pc:docMk/>
            <pc:sldMk cId="2888038529" sldId="260"/>
            <ac:picMk id="25" creationId="{E05990FB-252B-028A-330C-2613951950EE}"/>
          </ac:picMkLst>
        </pc:picChg>
      </pc:sldChg>
      <pc:sldChg chg="addSp delSp modSp mod setBg modClrScheme modAnim chgLayout modNotesTx">
        <pc:chgData name="Mayr Emma - s2110307077" userId="e171c555-059a-474e-bf8b-1dbada45e358" providerId="ADAL" clId="{283C5E0A-CBCA-4468-AE4B-07D5ADE68EDF}" dt="2024-01-30T23:49:09.290" v="1178" actId="478"/>
        <pc:sldMkLst>
          <pc:docMk/>
          <pc:sldMk cId="2835090532" sldId="261"/>
        </pc:sldMkLst>
        <pc:spChg chg="del">
          <ac:chgData name="Mayr Emma - s2110307077" userId="e171c555-059a-474e-bf8b-1dbada45e358" providerId="ADAL" clId="{283C5E0A-CBCA-4468-AE4B-07D5ADE68EDF}" dt="2024-01-30T23:49:09.290" v="1178" actId="478"/>
          <ac:spMkLst>
            <pc:docMk/>
            <pc:sldMk cId="2835090532" sldId="261"/>
            <ac:spMk id="2" creationId="{1E258553-D74E-6455-E2FC-0B6BCC0A541E}"/>
          </ac:spMkLst>
        </pc:spChg>
        <pc:spChg chg="del mod">
          <ac:chgData name="Mayr Emma - s2110307077" userId="e171c555-059a-474e-bf8b-1dbada45e358" providerId="ADAL" clId="{283C5E0A-CBCA-4468-AE4B-07D5ADE68EDF}" dt="2024-01-30T14:45:27.645" v="18" actId="478"/>
          <ac:spMkLst>
            <pc:docMk/>
            <pc:sldMk cId="2835090532" sldId="261"/>
            <ac:spMk id="2" creationId="{B20A5D44-7AA0-6E29-4AA8-16F4A2442CF9}"/>
          </ac:spMkLst>
        </pc:spChg>
        <pc:spChg chg="del mod">
          <ac:chgData name="Mayr Emma - s2110307077" userId="e171c555-059a-474e-bf8b-1dbada45e358" providerId="ADAL" clId="{283C5E0A-CBCA-4468-AE4B-07D5ADE68EDF}" dt="2024-01-30T14:45:28.659" v="19"/>
          <ac:spMkLst>
            <pc:docMk/>
            <pc:sldMk cId="2835090532" sldId="261"/>
            <ac:spMk id="3" creationId="{4B772D03-4A0A-FC8E-0ABA-415C1200A520}"/>
          </ac:spMkLst>
        </pc:spChg>
        <pc:spChg chg="add del mod">
          <ac:chgData name="Mayr Emma - s2110307077" userId="e171c555-059a-474e-bf8b-1dbada45e358" providerId="ADAL" clId="{283C5E0A-CBCA-4468-AE4B-07D5ADE68EDF}" dt="2024-01-30T17:07:58.769" v="467"/>
          <ac:spMkLst>
            <pc:docMk/>
            <pc:sldMk cId="2835090532" sldId="261"/>
            <ac:spMk id="3" creationId="{85B7267A-07D2-CB0F-83B9-A1D328903926}"/>
          </ac:spMkLst>
        </pc:spChg>
        <pc:spChg chg="add del mod ord">
          <ac:chgData name="Mayr Emma - s2110307077" userId="e171c555-059a-474e-bf8b-1dbada45e358" providerId="ADAL" clId="{283C5E0A-CBCA-4468-AE4B-07D5ADE68EDF}" dt="2024-01-30T23:48:49.208" v="1172" actId="478"/>
          <ac:spMkLst>
            <pc:docMk/>
            <pc:sldMk cId="2835090532" sldId="261"/>
            <ac:spMk id="6" creationId="{0E660E2E-3D10-939C-A5A6-1DCC6003BA09}"/>
          </ac:spMkLst>
        </pc:spChg>
        <pc:spChg chg="add del mod ord">
          <ac:chgData name="Mayr Emma - s2110307077" userId="e171c555-059a-474e-bf8b-1dbada45e358" providerId="ADAL" clId="{283C5E0A-CBCA-4468-AE4B-07D5ADE68EDF}" dt="2024-01-30T14:46:15.148" v="36" actId="700"/>
          <ac:spMkLst>
            <pc:docMk/>
            <pc:sldMk cId="2835090532" sldId="261"/>
            <ac:spMk id="6" creationId="{DF4052D9-CDAD-6A1D-D9B6-E6CA9E661A19}"/>
          </ac:spMkLst>
        </pc:spChg>
        <pc:spChg chg="add del mod ord">
          <ac:chgData name="Mayr Emma - s2110307077" userId="e171c555-059a-474e-bf8b-1dbada45e358" providerId="ADAL" clId="{283C5E0A-CBCA-4468-AE4B-07D5ADE68EDF}" dt="2024-01-30T14:46:17.633" v="37" actId="700"/>
          <ac:spMkLst>
            <pc:docMk/>
            <pc:sldMk cId="2835090532" sldId="261"/>
            <ac:spMk id="7" creationId="{9E9E0854-FD15-BD8A-4509-D14651C30DA7}"/>
          </ac:spMkLst>
        </pc:spChg>
        <pc:spChg chg="add del mod ord">
          <ac:chgData name="Mayr Emma - s2110307077" userId="e171c555-059a-474e-bf8b-1dbada45e358" providerId="ADAL" clId="{283C5E0A-CBCA-4468-AE4B-07D5ADE68EDF}" dt="2024-01-30T17:08:30.831" v="474" actId="478"/>
          <ac:spMkLst>
            <pc:docMk/>
            <pc:sldMk cId="2835090532" sldId="261"/>
            <ac:spMk id="7" creationId="{D9FE403D-0417-6153-8527-9B7CA6FC4FAA}"/>
          </ac:spMkLst>
        </pc:spChg>
        <pc:spChg chg="add del mod ord">
          <ac:chgData name="Mayr Emma - s2110307077" userId="e171c555-059a-474e-bf8b-1dbada45e358" providerId="ADAL" clId="{283C5E0A-CBCA-4468-AE4B-07D5ADE68EDF}" dt="2024-01-30T14:46:35.687" v="40" actId="478"/>
          <ac:spMkLst>
            <pc:docMk/>
            <pc:sldMk cId="2835090532" sldId="261"/>
            <ac:spMk id="8" creationId="{CD83B26C-1FC3-59CF-FFD4-CD195A83679D}"/>
          </ac:spMkLst>
        </pc:spChg>
        <pc:spChg chg="add del mod ord">
          <ac:chgData name="Mayr Emma - s2110307077" userId="e171c555-059a-474e-bf8b-1dbada45e358" providerId="ADAL" clId="{283C5E0A-CBCA-4468-AE4B-07D5ADE68EDF}" dt="2024-01-30T14:51:32.722" v="46"/>
          <ac:spMkLst>
            <pc:docMk/>
            <pc:sldMk cId="2835090532" sldId="261"/>
            <ac:spMk id="9" creationId="{0110E99A-A94B-3E60-D989-DB767F3C25E8}"/>
          </ac:spMkLst>
        </pc:spChg>
        <pc:spChg chg="add del mod">
          <ac:chgData name="Mayr Emma - s2110307077" userId="e171c555-059a-474e-bf8b-1dbada45e358" providerId="ADAL" clId="{283C5E0A-CBCA-4468-AE4B-07D5ADE68EDF}" dt="2024-01-30T14:51:56.921" v="52" actId="700"/>
          <ac:spMkLst>
            <pc:docMk/>
            <pc:sldMk cId="2835090532" sldId="261"/>
            <ac:spMk id="15" creationId="{EB6D359A-931E-2625-EA71-A2C18142EC7B}"/>
          </ac:spMkLst>
        </pc:spChg>
        <pc:spChg chg="add del mod ord">
          <ac:chgData name="Mayr Emma - s2110307077" userId="e171c555-059a-474e-bf8b-1dbada45e358" providerId="ADAL" clId="{283C5E0A-CBCA-4468-AE4B-07D5ADE68EDF}" dt="2024-01-30T14:52:07.674" v="55" actId="478"/>
          <ac:spMkLst>
            <pc:docMk/>
            <pc:sldMk cId="2835090532" sldId="261"/>
            <ac:spMk id="16" creationId="{A676DBCB-5038-D0E1-3B4D-AF90B47C6898}"/>
          </ac:spMkLst>
        </pc:spChg>
        <pc:spChg chg="add del mod ord">
          <ac:chgData name="Mayr Emma - s2110307077" userId="e171c555-059a-474e-bf8b-1dbada45e358" providerId="ADAL" clId="{283C5E0A-CBCA-4468-AE4B-07D5ADE68EDF}" dt="2024-01-30T15:22:47.657" v="70" actId="931"/>
          <ac:spMkLst>
            <pc:docMk/>
            <pc:sldMk cId="2835090532" sldId="261"/>
            <ac:spMk id="17" creationId="{172336F3-944E-7880-DED8-9AEE73BD52FF}"/>
          </ac:spMkLst>
        </pc:spChg>
        <pc:spChg chg="add 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18" creationId="{D8E69384-1675-6F8D-9D49-A4EF4D3A17FD}"/>
          </ac:spMkLst>
        </pc:spChg>
        <pc:spChg chg="add del mod">
          <ac:chgData name="Mayr Emma - s2110307077" userId="e171c555-059a-474e-bf8b-1dbada45e358" providerId="ADAL" clId="{283C5E0A-CBCA-4468-AE4B-07D5ADE68EDF}" dt="2024-01-30T15:23:49.968" v="81" actId="478"/>
          <ac:spMkLst>
            <pc:docMk/>
            <pc:sldMk cId="2835090532" sldId="261"/>
            <ac:spMk id="22" creationId="{6D9278D3-17F0-BF43-5580-8BCC942B1856}"/>
          </ac:spMkLst>
        </pc:spChg>
        <pc:spChg chg="add 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23" creationId="{B2770302-54F8-28BB-9831-F24C40DF0E92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26" creationId="{BB6D9205-8FD6-818C-39B3-3DFFF022150C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27" creationId="{EBC39A1C-92DE-5A13-9F16-77DC87BAE692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29" creationId="{D89CE2D9-69AA-162D-433B-012E05B5CFBE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30" creationId="{67EC5FBB-68AE-37ED-5B4A-F41B4833A204}"/>
          </ac:spMkLst>
        </pc:spChg>
        <pc:spChg chg="del mod">
          <ac:chgData name="Mayr Emma - s2110307077" userId="e171c555-059a-474e-bf8b-1dbada45e358" providerId="ADAL" clId="{283C5E0A-CBCA-4468-AE4B-07D5ADE68EDF}" dt="2024-01-30T17:08:59.109" v="475" actId="478"/>
          <ac:spMkLst>
            <pc:docMk/>
            <pc:sldMk cId="2835090532" sldId="261"/>
            <ac:spMk id="32" creationId="{79B910CC-A24E-63F5-D529-88B3BD511AB0}"/>
          </ac:spMkLst>
        </pc:spChg>
        <pc:spChg chg="del mod">
          <ac:chgData name="Mayr Emma - s2110307077" userId="e171c555-059a-474e-bf8b-1dbada45e358" providerId="ADAL" clId="{283C5E0A-CBCA-4468-AE4B-07D5ADE68EDF}" dt="2024-01-30T17:09:00.791" v="476" actId="478"/>
          <ac:spMkLst>
            <pc:docMk/>
            <pc:sldMk cId="2835090532" sldId="261"/>
            <ac:spMk id="33" creationId="{D535B719-39E0-E6CD-C822-2F1EBC4219A4}"/>
          </ac:spMkLst>
        </pc:spChg>
        <pc:spChg chg="mod">
          <ac:chgData name="Mayr Emma - s2110307077" userId="e171c555-059a-474e-bf8b-1dbada45e358" providerId="ADAL" clId="{283C5E0A-CBCA-4468-AE4B-07D5ADE68EDF}" dt="2024-01-30T21:53:40.566" v="958" actId="207"/>
          <ac:spMkLst>
            <pc:docMk/>
            <pc:sldMk cId="2835090532" sldId="261"/>
            <ac:spMk id="35" creationId="{EB843C1A-BC48-D83A-A4D0-1A0E6F55F2F9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36" creationId="{A00934AC-DB0F-681B-2EEB-60A7F9B802D8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38" creationId="{E83A3870-A92D-108E-05F3-E367A032E0D5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39" creationId="{A5016315-1BFF-1397-AD13-4AE3CEBAA1ED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41" creationId="{F6783EA4-6C89-9B15-E0EB-1994DE549948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42" creationId="{9FEE14CA-E793-D4A4-EE4B-7A0F7DB610FD}"/>
          </ac:spMkLst>
        </pc:spChg>
        <pc:spChg chg="del mod">
          <ac:chgData name="Mayr Emma - s2110307077" userId="e171c555-059a-474e-bf8b-1dbada45e358" providerId="ADAL" clId="{283C5E0A-CBCA-4468-AE4B-07D5ADE68EDF}" dt="2024-01-30T17:09:02.484" v="477" actId="478"/>
          <ac:spMkLst>
            <pc:docMk/>
            <pc:sldMk cId="2835090532" sldId="261"/>
            <ac:spMk id="44" creationId="{DF768467-8147-B9F8-8539-188DFABD53B4}"/>
          </ac:spMkLst>
        </pc:spChg>
        <pc:spChg chg="del mod">
          <ac:chgData name="Mayr Emma - s2110307077" userId="e171c555-059a-474e-bf8b-1dbada45e358" providerId="ADAL" clId="{283C5E0A-CBCA-4468-AE4B-07D5ADE68EDF}" dt="2024-01-30T17:09:04.167" v="478" actId="478"/>
          <ac:spMkLst>
            <pc:docMk/>
            <pc:sldMk cId="2835090532" sldId="261"/>
            <ac:spMk id="45" creationId="{E083F2BE-7217-BF9C-D8CA-2BC6FADB6A4E}"/>
          </ac:spMkLst>
        </pc:spChg>
        <pc:spChg chg="mod">
          <ac:chgData name="Mayr Emma - s2110307077" userId="e171c555-059a-474e-bf8b-1dbada45e358" providerId="ADAL" clId="{283C5E0A-CBCA-4468-AE4B-07D5ADE68EDF}" dt="2024-01-30T21:53:43.278" v="959" actId="207"/>
          <ac:spMkLst>
            <pc:docMk/>
            <pc:sldMk cId="2835090532" sldId="261"/>
            <ac:spMk id="47" creationId="{BD50E88C-BC63-9FF7-8C7A-632FA33C97B0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48" creationId="{810C8563-0EE3-CD7D-E474-FB4889B4B59B}"/>
          </ac:spMkLst>
        </pc:spChg>
        <pc:spChg chg="mod">
          <ac:chgData name="Mayr Emma - s2110307077" userId="e171c555-059a-474e-bf8b-1dbada45e358" providerId="ADAL" clId="{283C5E0A-CBCA-4468-AE4B-07D5ADE68EDF}" dt="2024-01-30T21:53:44.913" v="960" actId="207"/>
          <ac:spMkLst>
            <pc:docMk/>
            <pc:sldMk cId="2835090532" sldId="261"/>
            <ac:spMk id="50" creationId="{C56899E3-FE75-9854-9DC5-C3F984F1545C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51" creationId="{B3E6D9FF-C65D-98B4-A300-8AA3DBC91E7F}"/>
          </ac:spMkLst>
        </pc:spChg>
        <pc:spChg chg="mod">
          <ac:chgData name="Mayr Emma - s2110307077" userId="e171c555-059a-474e-bf8b-1dbada45e358" providerId="ADAL" clId="{283C5E0A-CBCA-4468-AE4B-07D5ADE68EDF}" dt="2024-01-30T21:53:46.941" v="961" actId="207"/>
          <ac:spMkLst>
            <pc:docMk/>
            <pc:sldMk cId="2835090532" sldId="261"/>
            <ac:spMk id="53" creationId="{36820728-652E-2EBC-F2BE-472FA49DB3B2}"/>
          </ac:spMkLst>
        </pc:spChg>
        <pc:spChg chg="mod">
          <ac:chgData name="Mayr Emma - s2110307077" userId="e171c555-059a-474e-bf8b-1dbada45e358" providerId="ADAL" clId="{283C5E0A-CBCA-4468-AE4B-07D5ADE68EDF}" dt="2024-01-30T21:53:37.725" v="957" actId="207"/>
          <ac:spMkLst>
            <pc:docMk/>
            <pc:sldMk cId="2835090532" sldId="261"/>
            <ac:spMk id="54" creationId="{533D4B0F-5A4A-F551-E6DB-BF425AD54BA1}"/>
          </ac:spMkLst>
        </pc:spChg>
        <pc:spChg chg="del mod">
          <ac:chgData name="Mayr Emma - s2110307077" userId="e171c555-059a-474e-bf8b-1dbada45e358" providerId="ADAL" clId="{283C5E0A-CBCA-4468-AE4B-07D5ADE68EDF}" dt="2024-01-30T17:09:05.826" v="479" actId="478"/>
          <ac:spMkLst>
            <pc:docMk/>
            <pc:sldMk cId="2835090532" sldId="261"/>
            <ac:spMk id="56" creationId="{92DC05F5-9354-303B-D476-05A002702D8C}"/>
          </ac:spMkLst>
        </pc:spChg>
        <pc:spChg chg="del mod">
          <ac:chgData name="Mayr Emma - s2110307077" userId="e171c555-059a-474e-bf8b-1dbada45e358" providerId="ADAL" clId="{283C5E0A-CBCA-4468-AE4B-07D5ADE68EDF}" dt="2024-01-30T17:09:07.601" v="480" actId="478"/>
          <ac:spMkLst>
            <pc:docMk/>
            <pc:sldMk cId="2835090532" sldId="261"/>
            <ac:spMk id="57" creationId="{60DEBD32-FB4A-A7FA-0BB5-3F885491AE54}"/>
          </ac:spMkLst>
        </pc:spChg>
        <pc:spChg chg="mod">
          <ac:chgData name="Mayr Emma - s2110307077" userId="e171c555-059a-474e-bf8b-1dbada45e358" providerId="ADAL" clId="{283C5E0A-CBCA-4468-AE4B-07D5ADE68EDF}" dt="2024-01-30T15:29:25.003" v="152"/>
          <ac:spMkLst>
            <pc:docMk/>
            <pc:sldMk cId="2835090532" sldId="261"/>
            <ac:spMk id="60" creationId="{9A3374AE-AFD6-0A39-76F8-936D2A3C6FCE}"/>
          </ac:spMkLst>
        </pc:spChg>
        <pc:spChg chg="mod">
          <ac:chgData name="Mayr Emma - s2110307077" userId="e171c555-059a-474e-bf8b-1dbada45e358" providerId="ADAL" clId="{283C5E0A-CBCA-4468-AE4B-07D5ADE68EDF}" dt="2024-01-30T15:29:25.003" v="152"/>
          <ac:spMkLst>
            <pc:docMk/>
            <pc:sldMk cId="2835090532" sldId="261"/>
            <ac:spMk id="61" creationId="{C4E67D11-679F-0CE8-4600-D4432D0DF0A1}"/>
          </ac:spMkLst>
        </pc:spChg>
        <pc:spChg chg="mod">
          <ac:chgData name="Mayr Emma - s2110307077" userId="e171c555-059a-474e-bf8b-1dbada45e358" providerId="ADAL" clId="{283C5E0A-CBCA-4468-AE4B-07D5ADE68EDF}" dt="2024-01-30T15:29:25.003" v="152"/>
          <ac:spMkLst>
            <pc:docMk/>
            <pc:sldMk cId="2835090532" sldId="261"/>
            <ac:spMk id="63" creationId="{F143B074-D876-7725-996A-3DE407D4CB0E}"/>
          </ac:spMkLst>
        </pc:spChg>
        <pc:spChg chg="mod">
          <ac:chgData name="Mayr Emma - s2110307077" userId="e171c555-059a-474e-bf8b-1dbada45e358" providerId="ADAL" clId="{283C5E0A-CBCA-4468-AE4B-07D5ADE68EDF}" dt="2024-01-30T15:29:25.003" v="152"/>
          <ac:spMkLst>
            <pc:docMk/>
            <pc:sldMk cId="2835090532" sldId="261"/>
            <ac:spMk id="64" creationId="{FD97E0E7-748D-5741-2C60-2AEE10032A65}"/>
          </ac:spMkLst>
        </pc:spChg>
        <pc:spChg chg="mod">
          <ac:chgData name="Mayr Emma - s2110307077" userId="e171c555-059a-474e-bf8b-1dbada45e358" providerId="ADAL" clId="{283C5E0A-CBCA-4468-AE4B-07D5ADE68EDF}" dt="2024-01-30T15:29:25.003" v="152"/>
          <ac:spMkLst>
            <pc:docMk/>
            <pc:sldMk cId="2835090532" sldId="261"/>
            <ac:spMk id="66" creationId="{93D3D149-05E0-2882-5D43-2D14FC24CF03}"/>
          </ac:spMkLst>
        </pc:spChg>
        <pc:spChg chg="mod">
          <ac:chgData name="Mayr Emma - s2110307077" userId="e171c555-059a-474e-bf8b-1dbada45e358" providerId="ADAL" clId="{283C5E0A-CBCA-4468-AE4B-07D5ADE68EDF}" dt="2024-01-30T15:29:25.003" v="152"/>
          <ac:spMkLst>
            <pc:docMk/>
            <pc:sldMk cId="2835090532" sldId="261"/>
            <ac:spMk id="67" creationId="{D3B4B877-2FC7-9ACE-288D-93BD8D05A9EA}"/>
          </ac:spMkLst>
        </pc:spChg>
        <pc:spChg chg="mod">
          <ac:chgData name="Mayr Emma - s2110307077" userId="e171c555-059a-474e-bf8b-1dbada45e358" providerId="ADAL" clId="{283C5E0A-CBCA-4468-AE4B-07D5ADE68EDF}" dt="2024-01-30T15:29:25.003" v="152"/>
          <ac:spMkLst>
            <pc:docMk/>
            <pc:sldMk cId="2835090532" sldId="261"/>
            <ac:spMk id="69" creationId="{94A04E33-12E7-A9C0-3464-3D430D35A5EE}"/>
          </ac:spMkLst>
        </pc:spChg>
        <pc:spChg chg="mod">
          <ac:chgData name="Mayr Emma - s2110307077" userId="e171c555-059a-474e-bf8b-1dbada45e358" providerId="ADAL" clId="{283C5E0A-CBCA-4468-AE4B-07D5ADE68EDF}" dt="2024-01-30T15:29:25.003" v="152"/>
          <ac:spMkLst>
            <pc:docMk/>
            <pc:sldMk cId="2835090532" sldId="261"/>
            <ac:spMk id="70" creationId="{C81E7F58-D95A-04EA-290F-F2D9BBBDE372}"/>
          </ac:spMkLst>
        </pc:spChg>
        <pc:spChg chg="add mod">
          <ac:chgData name="Mayr Emma - s2110307077" userId="e171c555-059a-474e-bf8b-1dbada45e358" providerId="ADAL" clId="{283C5E0A-CBCA-4468-AE4B-07D5ADE68EDF}" dt="2024-01-30T21:53:56.614" v="964" actId="207"/>
          <ac:spMkLst>
            <pc:docMk/>
            <pc:sldMk cId="2835090532" sldId="261"/>
            <ac:spMk id="71" creationId="{9FBCCFCB-0DBF-7ED9-02EA-9B9F9189867B}"/>
          </ac:spMkLst>
        </pc:spChg>
        <pc:spChg chg="add mod">
          <ac:chgData name="Mayr Emma - s2110307077" userId="e171c555-059a-474e-bf8b-1dbada45e358" providerId="ADAL" clId="{283C5E0A-CBCA-4468-AE4B-07D5ADE68EDF}" dt="2024-01-30T21:54:05.308" v="965" actId="207"/>
          <ac:spMkLst>
            <pc:docMk/>
            <pc:sldMk cId="2835090532" sldId="261"/>
            <ac:spMk id="72" creationId="{24270609-7AC3-20CB-ED07-93C5ED5E4CD1}"/>
          </ac:spMkLst>
        </pc:spChg>
        <pc:spChg chg="add mod">
          <ac:chgData name="Mayr Emma - s2110307077" userId="e171c555-059a-474e-bf8b-1dbada45e358" providerId="ADAL" clId="{283C5E0A-CBCA-4468-AE4B-07D5ADE68EDF}" dt="2024-01-30T21:54:14.448" v="968" actId="207"/>
          <ac:spMkLst>
            <pc:docMk/>
            <pc:sldMk cId="2835090532" sldId="261"/>
            <ac:spMk id="73" creationId="{0D380FAB-797D-6016-F024-7B84198EC8C9}"/>
          </ac:spMkLst>
        </pc:spChg>
        <pc:spChg chg="add del mod ord">
          <ac:chgData name="Mayr Emma - s2110307077" userId="e171c555-059a-474e-bf8b-1dbada45e358" providerId="ADAL" clId="{283C5E0A-CBCA-4468-AE4B-07D5ADE68EDF}" dt="2024-01-30T15:56:06.381" v="282" actId="478"/>
          <ac:spMkLst>
            <pc:docMk/>
            <pc:sldMk cId="2835090532" sldId="261"/>
            <ac:spMk id="74" creationId="{97FEE7AE-1414-F510-0860-C75059591AC8}"/>
          </ac:spMkLst>
        </pc:spChg>
        <pc:spChg chg="add mod">
          <ac:chgData name="Mayr Emma - s2110307077" userId="e171c555-059a-474e-bf8b-1dbada45e358" providerId="ADAL" clId="{283C5E0A-CBCA-4468-AE4B-07D5ADE68EDF}" dt="2024-01-30T21:54:11.997" v="967" actId="207"/>
          <ac:spMkLst>
            <pc:docMk/>
            <pc:sldMk cId="2835090532" sldId="261"/>
            <ac:spMk id="76" creationId="{BAEBAB31-73D0-243B-EB65-D1F6C537262C}"/>
          </ac:spMkLst>
        </pc:s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24" creationId="{C239843B-7AE4-2CB7-C133-71E30A5BE466}"/>
          </ac:grpSpMkLst>
        </pc:gr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25" creationId="{54440490-3B58-770C-0EE4-E5CD5A5996C7}"/>
          </ac:grpSpMkLst>
        </pc:gr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28" creationId="{20D1F16D-DB0C-9EDB-8A54-F7DCF28C61B9}"/>
          </ac:grpSpMkLst>
        </pc:grpChg>
        <pc:grpChg chg="add del mod">
          <ac:chgData name="Mayr Emma - s2110307077" userId="e171c555-059a-474e-bf8b-1dbada45e358" providerId="ADAL" clId="{283C5E0A-CBCA-4468-AE4B-07D5ADE68EDF}" dt="2024-01-30T17:08:59.109" v="475" actId="478"/>
          <ac:grpSpMkLst>
            <pc:docMk/>
            <pc:sldMk cId="2835090532" sldId="261"/>
            <ac:grpSpMk id="31" creationId="{69980E80-5294-25E6-A998-9E4277E73A85}"/>
          </ac:grpSpMkLst>
        </pc:gr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34" creationId="{771A071A-B84E-619E-BCE3-BFB42F90FDDC}"/>
          </ac:grpSpMkLst>
        </pc:gr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37" creationId="{CCA92E1A-F839-65CE-22B0-B5C52EA0190B}"/>
          </ac:grpSpMkLst>
        </pc:gr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40" creationId="{C4FBE69E-0CF8-5217-F5FF-40A18C8C7165}"/>
          </ac:grpSpMkLst>
        </pc:grpChg>
        <pc:grpChg chg="add del mod">
          <ac:chgData name="Mayr Emma - s2110307077" userId="e171c555-059a-474e-bf8b-1dbada45e358" providerId="ADAL" clId="{283C5E0A-CBCA-4468-AE4B-07D5ADE68EDF}" dt="2024-01-30T17:09:02.484" v="477" actId="478"/>
          <ac:grpSpMkLst>
            <pc:docMk/>
            <pc:sldMk cId="2835090532" sldId="261"/>
            <ac:grpSpMk id="43" creationId="{262135BA-B8D9-81CF-FAD6-BD97E60D5057}"/>
          </ac:grpSpMkLst>
        </pc:gr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46" creationId="{DF77F464-E01E-8FD3-AE62-0A53D821F3FE}"/>
          </ac:grpSpMkLst>
        </pc:gr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49" creationId="{42B79A62-232E-B372-A3AC-389D181E22E4}"/>
          </ac:grpSpMkLst>
        </pc:gr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52" creationId="{1DAF70C6-4F61-6150-F93D-43B37C278C16}"/>
          </ac:grpSpMkLst>
        </pc:grpChg>
        <pc:grpChg chg="add del mod">
          <ac:chgData name="Mayr Emma - s2110307077" userId="e171c555-059a-474e-bf8b-1dbada45e358" providerId="ADAL" clId="{283C5E0A-CBCA-4468-AE4B-07D5ADE68EDF}" dt="2024-01-30T17:09:05.826" v="479" actId="478"/>
          <ac:grpSpMkLst>
            <pc:docMk/>
            <pc:sldMk cId="2835090532" sldId="261"/>
            <ac:grpSpMk id="55" creationId="{46C46A0A-4FC3-790F-4E49-079FB3F804F3}"/>
          </ac:grpSpMkLst>
        </pc:grpChg>
        <pc:grpChg chg="add mod">
          <ac:chgData name="Mayr Emma - s2110307077" userId="e171c555-059a-474e-bf8b-1dbada45e358" providerId="ADAL" clId="{283C5E0A-CBCA-4468-AE4B-07D5ADE68EDF}" dt="2024-01-30T21:53:37.725" v="957" actId="207"/>
          <ac:grpSpMkLst>
            <pc:docMk/>
            <pc:sldMk cId="2835090532" sldId="261"/>
            <ac:grpSpMk id="58" creationId="{F3702647-8441-F97F-C78B-314501D059E9}"/>
          </ac:grpSpMkLst>
        </pc:grpChg>
        <pc:grpChg chg="add del mod">
          <ac:chgData name="Mayr Emma - s2110307077" userId="e171c555-059a-474e-bf8b-1dbada45e358" providerId="ADAL" clId="{283C5E0A-CBCA-4468-AE4B-07D5ADE68EDF}" dt="2024-01-30T15:29:26.548" v="153"/>
          <ac:grpSpMkLst>
            <pc:docMk/>
            <pc:sldMk cId="2835090532" sldId="261"/>
            <ac:grpSpMk id="59" creationId="{DB746D62-E25A-2007-978B-6D75135CB7C4}"/>
          </ac:grpSpMkLst>
        </pc:grpChg>
        <pc:grpChg chg="add del mod">
          <ac:chgData name="Mayr Emma - s2110307077" userId="e171c555-059a-474e-bf8b-1dbada45e358" providerId="ADAL" clId="{283C5E0A-CBCA-4468-AE4B-07D5ADE68EDF}" dt="2024-01-30T15:29:26.548" v="153"/>
          <ac:grpSpMkLst>
            <pc:docMk/>
            <pc:sldMk cId="2835090532" sldId="261"/>
            <ac:grpSpMk id="62" creationId="{9517A0FC-2525-94A4-5C9B-C740388FC26A}"/>
          </ac:grpSpMkLst>
        </pc:grpChg>
        <pc:grpChg chg="add del mod">
          <ac:chgData name="Mayr Emma - s2110307077" userId="e171c555-059a-474e-bf8b-1dbada45e358" providerId="ADAL" clId="{283C5E0A-CBCA-4468-AE4B-07D5ADE68EDF}" dt="2024-01-30T15:29:26.548" v="153"/>
          <ac:grpSpMkLst>
            <pc:docMk/>
            <pc:sldMk cId="2835090532" sldId="261"/>
            <ac:grpSpMk id="65" creationId="{2A0A2910-FC19-EDCC-4AAB-A6C4A464A95F}"/>
          </ac:grpSpMkLst>
        </pc:grpChg>
        <pc:grpChg chg="add del mod">
          <ac:chgData name="Mayr Emma - s2110307077" userId="e171c555-059a-474e-bf8b-1dbada45e358" providerId="ADAL" clId="{283C5E0A-CBCA-4468-AE4B-07D5ADE68EDF}" dt="2024-01-30T15:29:26.548" v="153"/>
          <ac:grpSpMkLst>
            <pc:docMk/>
            <pc:sldMk cId="2835090532" sldId="261"/>
            <ac:grpSpMk id="68" creationId="{807DA01B-16CA-E590-F91B-9417DF7452AF}"/>
          </ac:grpSpMkLst>
        </pc:grpChg>
        <pc:grpChg chg="add mod">
          <ac:chgData name="Mayr Emma - s2110307077" userId="e171c555-059a-474e-bf8b-1dbada45e358" providerId="ADAL" clId="{283C5E0A-CBCA-4468-AE4B-07D5ADE68EDF}" dt="2024-01-30T21:53:53.576" v="963" actId="207"/>
          <ac:grpSpMkLst>
            <pc:docMk/>
            <pc:sldMk cId="2835090532" sldId="261"/>
            <ac:grpSpMk id="75" creationId="{C2B797AD-F6F1-44EB-2619-A2389DD41A5A}"/>
          </ac:grpSpMkLst>
        </pc:grpChg>
        <pc:grpChg chg="add mod">
          <ac:chgData name="Mayr Emma - s2110307077" userId="e171c555-059a-474e-bf8b-1dbada45e358" providerId="ADAL" clId="{283C5E0A-CBCA-4468-AE4B-07D5ADE68EDF}" dt="2024-01-30T21:53:53.576" v="963" actId="207"/>
          <ac:grpSpMkLst>
            <pc:docMk/>
            <pc:sldMk cId="2835090532" sldId="261"/>
            <ac:grpSpMk id="77" creationId="{FA354CFF-11EA-A9FF-D71D-B8D336F97A31}"/>
          </ac:grpSpMkLst>
        </pc:grpChg>
        <pc:picChg chg="add del mod ord">
          <ac:chgData name="Mayr Emma - s2110307077" userId="e171c555-059a-474e-bf8b-1dbada45e358" providerId="ADAL" clId="{283C5E0A-CBCA-4468-AE4B-07D5ADE68EDF}" dt="2024-01-30T14:51:45.186" v="50" actId="478"/>
          <ac:picMkLst>
            <pc:docMk/>
            <pc:sldMk cId="2835090532" sldId="261"/>
            <ac:picMk id="5" creationId="{3BDBB7FB-289F-A903-B674-9894AD19E0CB}"/>
          </ac:picMkLst>
        </pc:picChg>
        <pc:picChg chg="add mod ord">
          <ac:chgData name="Mayr Emma - s2110307077" userId="e171c555-059a-474e-bf8b-1dbada45e358" providerId="ADAL" clId="{283C5E0A-CBCA-4468-AE4B-07D5ADE68EDF}" dt="2024-01-30T23:48:52.563" v="1173" actId="1076"/>
          <ac:picMkLst>
            <pc:docMk/>
            <pc:sldMk cId="2835090532" sldId="261"/>
            <ac:picMk id="5" creationId="{45336A2D-E485-363B-1941-77C0F46CC3E2}"/>
          </ac:picMkLst>
        </pc:picChg>
        <pc:picChg chg="add del mod">
          <ac:chgData name="Mayr Emma - s2110307077" userId="e171c555-059a-474e-bf8b-1dbada45e358" providerId="ADAL" clId="{283C5E0A-CBCA-4468-AE4B-07D5ADE68EDF}" dt="2024-01-30T17:17:41.719" v="494" actId="478"/>
          <ac:picMkLst>
            <pc:docMk/>
            <pc:sldMk cId="2835090532" sldId="261"/>
            <ac:picMk id="9" creationId="{8C536D71-C345-0DE2-AB65-DF79418B64D0}"/>
          </ac:picMkLst>
        </pc:picChg>
        <pc:picChg chg="add del mod">
          <ac:chgData name="Mayr Emma - s2110307077" userId="e171c555-059a-474e-bf8b-1dbada45e358" providerId="ADAL" clId="{283C5E0A-CBCA-4468-AE4B-07D5ADE68EDF}" dt="2024-01-30T14:51:29.829" v="45"/>
          <ac:picMkLst>
            <pc:docMk/>
            <pc:sldMk cId="2835090532" sldId="261"/>
            <ac:picMk id="11" creationId="{F8CAE98D-E023-D66F-8F3A-02030C54B66B}"/>
          </ac:picMkLst>
        </pc:picChg>
        <pc:picChg chg="add del mod ord">
          <ac:chgData name="Mayr Emma - s2110307077" userId="e171c555-059a-474e-bf8b-1dbada45e358" providerId="ADAL" clId="{283C5E0A-CBCA-4468-AE4B-07D5ADE68EDF}" dt="2024-01-30T17:07:54.009" v="466" actId="478"/>
          <ac:picMkLst>
            <pc:docMk/>
            <pc:sldMk cId="2835090532" sldId="261"/>
            <ac:picMk id="13" creationId="{9FEEC78C-5B36-8608-C74E-415E5DF3A03F}"/>
          </ac:picMkLst>
        </pc:picChg>
        <pc:picChg chg="add del mod">
          <ac:chgData name="Mayr Emma - s2110307077" userId="e171c555-059a-474e-bf8b-1dbada45e358" providerId="ADAL" clId="{283C5E0A-CBCA-4468-AE4B-07D5ADE68EDF}" dt="2024-01-30T15:23:42.094" v="79" actId="478"/>
          <ac:picMkLst>
            <pc:docMk/>
            <pc:sldMk cId="2835090532" sldId="261"/>
            <ac:picMk id="20" creationId="{4731E55A-8F2F-646A-D658-8E26925B56A3}"/>
          </ac:picMkLst>
        </pc:picChg>
        <pc:picChg chg="add del mod">
          <ac:chgData name="Mayr Emma - s2110307077" userId="e171c555-059a-474e-bf8b-1dbada45e358" providerId="ADAL" clId="{283C5E0A-CBCA-4468-AE4B-07D5ADE68EDF}" dt="2024-01-30T17:07:53.071" v="465" actId="478"/>
          <ac:picMkLst>
            <pc:docMk/>
            <pc:sldMk cId="2835090532" sldId="261"/>
            <ac:picMk id="79" creationId="{55CEB25D-DD87-5E9F-3F29-073528F163D0}"/>
          </ac:picMkLst>
        </pc:picChg>
      </pc:sldChg>
      <pc:sldChg chg="addSp delSp modSp mod setBg modNotesTx">
        <pc:chgData name="Mayr Emma - s2110307077" userId="e171c555-059a-474e-bf8b-1dbada45e358" providerId="ADAL" clId="{283C5E0A-CBCA-4468-AE4B-07D5ADE68EDF}" dt="2024-01-30T23:54:57.754" v="1185" actId="6549"/>
        <pc:sldMkLst>
          <pc:docMk/>
          <pc:sldMk cId="2230690830" sldId="262"/>
        </pc:sldMkLst>
        <pc:spChg chg="mod">
          <ac:chgData name="Mayr Emma - s2110307077" userId="e171c555-059a-474e-bf8b-1dbada45e358" providerId="ADAL" clId="{283C5E0A-CBCA-4468-AE4B-07D5ADE68EDF}" dt="2024-01-30T22:09:49.474" v="1003"/>
          <ac:spMkLst>
            <pc:docMk/>
            <pc:sldMk cId="2230690830" sldId="262"/>
            <ac:spMk id="2" creationId="{3C5F5A73-702C-50CC-70D7-6C44CA13CA77}"/>
          </ac:spMkLst>
        </pc:spChg>
        <pc:spChg chg="add del mod">
          <ac:chgData name="Mayr Emma - s2110307077" userId="e171c555-059a-474e-bf8b-1dbada45e358" providerId="ADAL" clId="{283C5E0A-CBCA-4468-AE4B-07D5ADE68EDF}" dt="2024-01-30T17:42:57.935" v="592" actId="478"/>
          <ac:spMkLst>
            <pc:docMk/>
            <pc:sldMk cId="2230690830" sldId="262"/>
            <ac:spMk id="3" creationId="{4361089B-4A3B-9046-05D1-B537881676C2}"/>
          </ac:spMkLst>
        </pc:spChg>
        <pc:graphicFrameChg chg="add del modGraphic">
          <ac:chgData name="Mayr Emma - s2110307077" userId="e171c555-059a-474e-bf8b-1dbada45e358" providerId="ADAL" clId="{283C5E0A-CBCA-4468-AE4B-07D5ADE68EDF}" dt="2024-01-30T17:22:38.537" v="528" actId="1032"/>
          <ac:graphicFrameMkLst>
            <pc:docMk/>
            <pc:sldMk cId="2230690830" sldId="262"/>
            <ac:graphicFrameMk id="4" creationId="{07E70DBA-74D7-5060-1E2D-F11A682EAFAF}"/>
          </ac:graphicFrameMkLst>
        </pc:graphicFrameChg>
        <pc:graphicFrameChg chg="add mod">
          <ac:chgData name="Mayr Emma - s2110307077" userId="e171c555-059a-474e-bf8b-1dbada45e358" providerId="ADAL" clId="{283C5E0A-CBCA-4468-AE4B-07D5ADE68EDF}" dt="2024-01-30T19:04:59.696" v="671" actId="1582"/>
          <ac:graphicFrameMkLst>
            <pc:docMk/>
            <pc:sldMk cId="2230690830" sldId="262"/>
            <ac:graphicFrameMk id="5" creationId="{633CC9B0-4D0C-08A5-11D8-2EF74A23DD53}"/>
          </ac:graphicFrameMkLst>
        </pc:graphicFrameChg>
      </pc:sldChg>
      <pc:sldChg chg="modSp mod">
        <pc:chgData name="Mayr Emma - s2110307077" userId="e171c555-059a-474e-bf8b-1dbada45e358" providerId="ADAL" clId="{283C5E0A-CBCA-4468-AE4B-07D5ADE68EDF}" dt="2024-01-30T23:26:43.741" v="1168" actId="20577"/>
        <pc:sldMkLst>
          <pc:docMk/>
          <pc:sldMk cId="3937198154" sldId="263"/>
        </pc:sldMkLst>
        <pc:spChg chg="mod">
          <ac:chgData name="Mayr Emma - s2110307077" userId="e171c555-059a-474e-bf8b-1dbada45e358" providerId="ADAL" clId="{283C5E0A-CBCA-4468-AE4B-07D5ADE68EDF}" dt="2024-01-30T23:26:43.741" v="1168" actId="20577"/>
          <ac:spMkLst>
            <pc:docMk/>
            <pc:sldMk cId="3937198154" sldId="263"/>
            <ac:spMk id="3" creationId="{83B7D152-D95B-C8CD-A216-8DEAFA55FDEB}"/>
          </ac:spMkLst>
        </pc:spChg>
      </pc:sldChg>
      <pc:sldChg chg="addSp delSp modSp mod">
        <pc:chgData name="Mayr Emma - s2110307077" userId="e171c555-059a-474e-bf8b-1dbada45e358" providerId="ADAL" clId="{283C5E0A-CBCA-4468-AE4B-07D5ADE68EDF}" dt="2024-01-30T22:54:58.904" v="1148" actId="554"/>
        <pc:sldMkLst>
          <pc:docMk/>
          <pc:sldMk cId="2604614152" sldId="264"/>
        </pc:sldMkLst>
        <pc:spChg chg="mod">
          <ac:chgData name="Mayr Emma - s2110307077" userId="e171c555-059a-474e-bf8b-1dbada45e358" providerId="ADAL" clId="{283C5E0A-CBCA-4468-AE4B-07D5ADE68EDF}" dt="2024-01-30T22:05:52.652" v="984" actId="20577"/>
          <ac:spMkLst>
            <pc:docMk/>
            <pc:sldMk cId="2604614152" sldId="264"/>
            <ac:spMk id="2" creationId="{C9133DDE-F46C-2B55-C2ED-F12BE607D75C}"/>
          </ac:spMkLst>
        </pc:spChg>
        <pc:spChg chg="add del mod">
          <ac:chgData name="Mayr Emma - s2110307077" userId="e171c555-059a-474e-bf8b-1dbada45e358" providerId="ADAL" clId="{283C5E0A-CBCA-4468-AE4B-07D5ADE68EDF}" dt="2024-01-30T21:11:39.982" v="711" actId="478"/>
          <ac:spMkLst>
            <pc:docMk/>
            <pc:sldMk cId="2604614152" sldId="264"/>
            <ac:spMk id="5" creationId="{F2FABE9B-4667-87C8-36AB-4C78A01A1256}"/>
          </ac:spMkLst>
        </pc:spChg>
        <pc:spChg chg="add mod">
          <ac:chgData name="Mayr Emma - s2110307077" userId="e171c555-059a-474e-bf8b-1dbada45e358" providerId="ADAL" clId="{283C5E0A-CBCA-4468-AE4B-07D5ADE68EDF}" dt="2024-01-30T21:11:53.543" v="715" actId="164"/>
          <ac:spMkLst>
            <pc:docMk/>
            <pc:sldMk cId="2604614152" sldId="264"/>
            <ac:spMk id="8" creationId="{032BBFBC-19D1-5311-2238-5B8B786AD10C}"/>
          </ac:spMkLst>
        </pc:spChg>
        <pc:spChg chg="add mod">
          <ac:chgData name="Mayr Emma - s2110307077" userId="e171c555-059a-474e-bf8b-1dbada45e358" providerId="ADAL" clId="{283C5E0A-CBCA-4468-AE4B-07D5ADE68EDF}" dt="2024-01-30T21:12:40.768" v="722" actId="164"/>
          <ac:spMkLst>
            <pc:docMk/>
            <pc:sldMk cId="2604614152" sldId="264"/>
            <ac:spMk id="10" creationId="{DE6603CB-F307-216D-6E3C-C2F7B208C10D}"/>
          </ac:spMkLst>
        </pc:spChg>
        <pc:spChg chg="add mod">
          <ac:chgData name="Mayr Emma - s2110307077" userId="e171c555-059a-474e-bf8b-1dbada45e358" providerId="ADAL" clId="{283C5E0A-CBCA-4468-AE4B-07D5ADE68EDF}" dt="2024-01-30T21:13:46.093" v="731" actId="164"/>
          <ac:spMkLst>
            <pc:docMk/>
            <pc:sldMk cId="2604614152" sldId="264"/>
            <ac:spMk id="12" creationId="{15FBB908-DB07-7BC1-B933-4046FCEA1747}"/>
          </ac:spMkLst>
        </pc:spChg>
        <pc:spChg chg="add mod">
          <ac:chgData name="Mayr Emma - s2110307077" userId="e171c555-059a-474e-bf8b-1dbada45e358" providerId="ADAL" clId="{283C5E0A-CBCA-4468-AE4B-07D5ADE68EDF}" dt="2024-01-30T21:12:24.788" v="720" actId="164"/>
          <ac:spMkLst>
            <pc:docMk/>
            <pc:sldMk cId="2604614152" sldId="264"/>
            <ac:spMk id="14" creationId="{28515984-BD05-C944-A772-77BDD97514C4}"/>
          </ac:spMkLst>
        </pc:spChg>
        <pc:spChg chg="add mod">
          <ac:chgData name="Mayr Emma - s2110307077" userId="e171c555-059a-474e-bf8b-1dbada45e358" providerId="ADAL" clId="{283C5E0A-CBCA-4468-AE4B-07D5ADE68EDF}" dt="2024-01-30T21:14:23.923" v="735" actId="14100"/>
          <ac:spMkLst>
            <pc:docMk/>
            <pc:sldMk cId="2604614152" sldId="264"/>
            <ac:spMk id="16" creationId="{3F00C7B7-E446-DA9C-7E25-4FEFF0AC2152}"/>
          </ac:spMkLst>
        </pc:spChg>
        <pc:spChg chg="add mod">
          <ac:chgData name="Mayr Emma - s2110307077" userId="e171c555-059a-474e-bf8b-1dbada45e358" providerId="ADAL" clId="{283C5E0A-CBCA-4468-AE4B-07D5ADE68EDF}" dt="2024-01-30T21:11:40.978" v="712"/>
          <ac:spMkLst>
            <pc:docMk/>
            <pc:sldMk cId="2604614152" sldId="264"/>
            <ac:spMk id="18" creationId="{840AC9EB-F699-EBB0-0371-E8EA66E45337}"/>
          </ac:spMkLst>
        </pc:spChg>
        <pc:spChg chg="add mod">
          <ac:chgData name="Mayr Emma - s2110307077" userId="e171c555-059a-474e-bf8b-1dbada45e358" providerId="ADAL" clId="{283C5E0A-CBCA-4468-AE4B-07D5ADE68EDF}" dt="2024-01-30T21:20:15.402" v="888" actId="1076"/>
          <ac:spMkLst>
            <pc:docMk/>
            <pc:sldMk cId="2604614152" sldId="264"/>
            <ac:spMk id="19" creationId="{1A24D36B-FF52-BF8F-5254-18595C7E20F1}"/>
          </ac:spMkLst>
        </pc:spChg>
        <pc:spChg chg="add mod">
          <ac:chgData name="Mayr Emma - s2110307077" userId="e171c555-059a-474e-bf8b-1dbada45e358" providerId="ADAL" clId="{283C5E0A-CBCA-4468-AE4B-07D5ADE68EDF}" dt="2024-01-30T21:11:40.978" v="712"/>
          <ac:spMkLst>
            <pc:docMk/>
            <pc:sldMk cId="2604614152" sldId="264"/>
            <ac:spMk id="20" creationId="{A5A563B6-B5C6-78BA-FD86-B943FA1FA652}"/>
          </ac:spMkLst>
        </pc:spChg>
        <pc:spChg chg="add mod">
          <ac:chgData name="Mayr Emma - s2110307077" userId="e171c555-059a-474e-bf8b-1dbada45e358" providerId="ADAL" clId="{283C5E0A-CBCA-4468-AE4B-07D5ADE68EDF}" dt="2024-01-30T21:20:12.266" v="887" actId="1076"/>
          <ac:spMkLst>
            <pc:docMk/>
            <pc:sldMk cId="2604614152" sldId="264"/>
            <ac:spMk id="21" creationId="{77EE67EA-89E9-924C-8F41-377B57876732}"/>
          </ac:spMkLst>
        </pc:spChg>
        <pc:spChg chg="add del mod topLvl">
          <ac:chgData name="Mayr Emma - s2110307077" userId="e171c555-059a-474e-bf8b-1dbada45e358" providerId="ADAL" clId="{283C5E0A-CBCA-4468-AE4B-07D5ADE68EDF}" dt="2024-01-30T21:16:45.603" v="881" actId="478"/>
          <ac:spMkLst>
            <pc:docMk/>
            <pc:sldMk cId="2604614152" sldId="264"/>
            <ac:spMk id="22" creationId="{58052E66-839C-D111-A293-23A4E5D56D48}"/>
          </ac:spMkLst>
        </pc:spChg>
        <pc:spChg chg="add mod topLvl">
          <ac:chgData name="Mayr Emma - s2110307077" userId="e171c555-059a-474e-bf8b-1dbada45e358" providerId="ADAL" clId="{283C5E0A-CBCA-4468-AE4B-07D5ADE68EDF}" dt="2024-01-30T21:20:22.348" v="889" actId="1076"/>
          <ac:spMkLst>
            <pc:docMk/>
            <pc:sldMk cId="2604614152" sldId="264"/>
            <ac:spMk id="23" creationId="{C4BA33A4-B724-D7AB-62BC-5DF74DE29D1A}"/>
          </ac:spMkLst>
        </pc:spChg>
        <pc:spChg chg="add mod">
          <ac:chgData name="Mayr Emma - s2110307077" userId="e171c555-059a-474e-bf8b-1dbada45e358" providerId="ADAL" clId="{283C5E0A-CBCA-4468-AE4B-07D5ADE68EDF}" dt="2024-01-30T21:11:40.978" v="712"/>
          <ac:spMkLst>
            <pc:docMk/>
            <pc:sldMk cId="2604614152" sldId="264"/>
            <ac:spMk id="24" creationId="{338E6434-4E53-42AF-17CF-9FB789609F2F}"/>
          </ac:spMkLst>
        </pc:spChg>
        <pc:spChg chg="add mod">
          <ac:chgData name="Mayr Emma - s2110307077" userId="e171c555-059a-474e-bf8b-1dbada45e358" providerId="ADAL" clId="{283C5E0A-CBCA-4468-AE4B-07D5ADE68EDF}" dt="2024-01-30T21:20:08.239" v="886" actId="1076"/>
          <ac:spMkLst>
            <pc:docMk/>
            <pc:sldMk cId="2604614152" sldId="264"/>
            <ac:spMk id="25" creationId="{95DF21DC-E4CB-214E-3B0B-D80372B9805F}"/>
          </ac:spMkLst>
        </pc:spChg>
        <pc:spChg chg="add mod">
          <ac:chgData name="Mayr Emma - s2110307077" userId="e171c555-059a-474e-bf8b-1dbada45e358" providerId="ADAL" clId="{283C5E0A-CBCA-4468-AE4B-07D5ADE68EDF}" dt="2024-01-30T21:11:40.978" v="712"/>
          <ac:spMkLst>
            <pc:docMk/>
            <pc:sldMk cId="2604614152" sldId="264"/>
            <ac:spMk id="26" creationId="{EDFDD711-A88B-5506-8595-81F16D3FE791}"/>
          </ac:spMkLst>
        </pc:spChg>
        <pc:spChg chg="add mod">
          <ac:chgData name="Mayr Emma - s2110307077" userId="e171c555-059a-474e-bf8b-1dbada45e358" providerId="ADAL" clId="{283C5E0A-CBCA-4468-AE4B-07D5ADE68EDF}" dt="2024-01-30T21:20:35.783" v="891" actId="1076"/>
          <ac:spMkLst>
            <pc:docMk/>
            <pc:sldMk cId="2604614152" sldId="264"/>
            <ac:spMk id="27" creationId="{8D3561D7-AD6C-0281-7C2D-C619255FACD0}"/>
          </ac:spMkLst>
        </pc:spChg>
        <pc:grpChg chg="add mod">
          <ac:chgData name="Mayr Emma - s2110307077" userId="e171c555-059a-474e-bf8b-1dbada45e358" providerId="ADAL" clId="{283C5E0A-CBCA-4468-AE4B-07D5ADE68EDF}" dt="2024-01-30T21:11:53.543" v="715" actId="164"/>
          <ac:grpSpMkLst>
            <pc:docMk/>
            <pc:sldMk cId="2604614152" sldId="264"/>
            <ac:grpSpMk id="9" creationId="{537C3904-48AB-424B-F273-F1DA38289296}"/>
          </ac:grpSpMkLst>
        </pc:grpChg>
        <pc:grpChg chg="add mod">
          <ac:chgData name="Mayr Emma - s2110307077" userId="e171c555-059a-474e-bf8b-1dbada45e358" providerId="ADAL" clId="{283C5E0A-CBCA-4468-AE4B-07D5ADE68EDF}" dt="2024-01-30T21:12:40.768" v="722" actId="164"/>
          <ac:grpSpMkLst>
            <pc:docMk/>
            <pc:sldMk cId="2604614152" sldId="264"/>
            <ac:grpSpMk id="11" creationId="{70EAD92D-A7D1-7387-8028-356CA004C5E3}"/>
          </ac:grpSpMkLst>
        </pc:grpChg>
        <pc:grpChg chg="add del mod">
          <ac:chgData name="Mayr Emma - s2110307077" userId="e171c555-059a-474e-bf8b-1dbada45e358" providerId="ADAL" clId="{283C5E0A-CBCA-4468-AE4B-07D5ADE68EDF}" dt="2024-01-30T21:13:32.790" v="729" actId="165"/>
          <ac:grpSpMkLst>
            <pc:docMk/>
            <pc:sldMk cId="2604614152" sldId="264"/>
            <ac:grpSpMk id="13" creationId="{311E13A4-34D1-39BC-BD4F-E543E9A65FD3}"/>
          </ac:grpSpMkLst>
        </pc:grpChg>
        <pc:grpChg chg="add mod">
          <ac:chgData name="Mayr Emma - s2110307077" userId="e171c555-059a-474e-bf8b-1dbada45e358" providerId="ADAL" clId="{283C5E0A-CBCA-4468-AE4B-07D5ADE68EDF}" dt="2024-01-30T21:12:24.788" v="720" actId="164"/>
          <ac:grpSpMkLst>
            <pc:docMk/>
            <pc:sldMk cId="2604614152" sldId="264"/>
            <ac:grpSpMk id="15" creationId="{64D88F9D-F8BB-2056-314D-DC552FC70C38}"/>
          </ac:grpSpMkLst>
        </pc:grpChg>
        <pc:grpChg chg="add mod">
          <ac:chgData name="Mayr Emma - s2110307077" userId="e171c555-059a-474e-bf8b-1dbada45e358" providerId="ADAL" clId="{283C5E0A-CBCA-4468-AE4B-07D5ADE68EDF}" dt="2024-01-30T21:12:34.373" v="721" actId="164"/>
          <ac:grpSpMkLst>
            <pc:docMk/>
            <pc:sldMk cId="2604614152" sldId="264"/>
            <ac:grpSpMk id="17" creationId="{0F6DA4C6-B481-5795-E250-DE14821060A4}"/>
          </ac:grpSpMkLst>
        </pc:grpChg>
        <pc:grpChg chg="add mod">
          <ac:chgData name="Mayr Emma - s2110307077" userId="e171c555-059a-474e-bf8b-1dbada45e358" providerId="ADAL" clId="{283C5E0A-CBCA-4468-AE4B-07D5ADE68EDF}" dt="2024-01-30T22:54:39.787" v="1146" actId="554"/>
          <ac:grpSpMkLst>
            <pc:docMk/>
            <pc:sldMk cId="2604614152" sldId="264"/>
            <ac:grpSpMk id="28" creationId="{1DEE5200-F97B-0BA2-2D2A-A2D705B32166}"/>
          </ac:grpSpMkLst>
        </pc:grpChg>
        <pc:grpChg chg="add mod">
          <ac:chgData name="Mayr Emma - s2110307077" userId="e171c555-059a-474e-bf8b-1dbada45e358" providerId="ADAL" clId="{283C5E0A-CBCA-4468-AE4B-07D5ADE68EDF}" dt="2024-01-30T22:54:58.904" v="1148" actId="554"/>
          <ac:grpSpMkLst>
            <pc:docMk/>
            <pc:sldMk cId="2604614152" sldId="264"/>
            <ac:grpSpMk id="29" creationId="{D06BF645-861C-55F7-6A85-4C34216CC107}"/>
          </ac:grpSpMkLst>
        </pc:grpChg>
        <pc:grpChg chg="add mod">
          <ac:chgData name="Mayr Emma - s2110307077" userId="e171c555-059a-474e-bf8b-1dbada45e358" providerId="ADAL" clId="{283C5E0A-CBCA-4468-AE4B-07D5ADE68EDF}" dt="2024-01-30T22:54:58.904" v="1148" actId="554"/>
          <ac:grpSpMkLst>
            <pc:docMk/>
            <pc:sldMk cId="2604614152" sldId="264"/>
            <ac:grpSpMk id="30" creationId="{BF51E669-20F1-BF2B-8D34-3CFDC2407138}"/>
          </ac:grpSpMkLst>
        </pc:grpChg>
        <pc:grpChg chg="add mod">
          <ac:chgData name="Mayr Emma - s2110307077" userId="e171c555-059a-474e-bf8b-1dbada45e358" providerId="ADAL" clId="{283C5E0A-CBCA-4468-AE4B-07D5ADE68EDF}" dt="2024-01-30T22:54:48.227" v="1147" actId="408"/>
          <ac:grpSpMkLst>
            <pc:docMk/>
            <pc:sldMk cId="2604614152" sldId="264"/>
            <ac:grpSpMk id="31" creationId="{6F211064-BEFC-46DC-7432-74E230B56310}"/>
          </ac:grpSpMkLst>
        </pc:grpChg>
        <pc:grpChg chg="add mod">
          <ac:chgData name="Mayr Emma - s2110307077" userId="e171c555-059a-474e-bf8b-1dbada45e358" providerId="ADAL" clId="{283C5E0A-CBCA-4468-AE4B-07D5ADE68EDF}" dt="2024-01-30T22:54:39.787" v="1146" actId="554"/>
          <ac:grpSpMkLst>
            <pc:docMk/>
            <pc:sldMk cId="2604614152" sldId="264"/>
            <ac:grpSpMk id="32" creationId="{1B851A55-122D-A62B-A7ED-5B3A3A3CA536}"/>
          </ac:grpSpMkLst>
        </pc:grpChg>
        <pc:graphicFrameChg chg="del mod">
          <ac:chgData name="Mayr Emma - s2110307077" userId="e171c555-059a-474e-bf8b-1dbada45e358" providerId="ADAL" clId="{283C5E0A-CBCA-4468-AE4B-07D5ADE68EDF}" dt="2024-01-30T21:11:36.951" v="710" actId="478"/>
          <ac:graphicFrameMkLst>
            <pc:docMk/>
            <pc:sldMk cId="2604614152" sldId="264"/>
            <ac:graphicFrameMk id="7" creationId="{F3BD7F3B-F8F1-806B-FEF0-9335C892403E}"/>
          </ac:graphicFrameMkLst>
        </pc:graphicFrameChg>
      </pc:sldChg>
      <pc:sldChg chg="modSp mod modTransition">
        <pc:chgData name="Mayr Emma - s2110307077" userId="e171c555-059a-474e-bf8b-1dbada45e358" providerId="ADAL" clId="{283C5E0A-CBCA-4468-AE4B-07D5ADE68EDF}" dt="2024-01-30T22:05:21.416" v="980" actId="403"/>
        <pc:sldMkLst>
          <pc:docMk/>
          <pc:sldMk cId="2418328706" sldId="265"/>
        </pc:sldMkLst>
        <pc:spChg chg="mod">
          <ac:chgData name="Mayr Emma - s2110307077" userId="e171c555-059a-474e-bf8b-1dbada45e358" providerId="ADAL" clId="{283C5E0A-CBCA-4468-AE4B-07D5ADE68EDF}" dt="2024-01-30T22:05:15.250" v="979" actId="404"/>
          <ac:spMkLst>
            <pc:docMk/>
            <pc:sldMk cId="2418328706" sldId="265"/>
            <ac:spMk id="2" creationId="{8F2944CB-4BCD-6A1F-B6E6-0F8DDE1123C5}"/>
          </ac:spMkLst>
        </pc:spChg>
        <pc:spChg chg="mod">
          <ac:chgData name="Mayr Emma - s2110307077" userId="e171c555-059a-474e-bf8b-1dbada45e358" providerId="ADAL" clId="{283C5E0A-CBCA-4468-AE4B-07D5ADE68EDF}" dt="2024-01-30T22:05:21.416" v="980" actId="403"/>
          <ac:spMkLst>
            <pc:docMk/>
            <pc:sldMk cId="2418328706" sldId="265"/>
            <ac:spMk id="34" creationId="{126F9DDF-D592-AF74-73A2-00E2DC9ECE37}"/>
          </ac:spMkLst>
        </pc:spChg>
        <pc:graphicFrameChg chg="mod">
          <ac:chgData name="Mayr Emma - s2110307077" userId="e171c555-059a-474e-bf8b-1dbada45e358" providerId="ADAL" clId="{283C5E0A-CBCA-4468-AE4B-07D5ADE68EDF}" dt="2024-01-30T16:22:24.104" v="458" actId="2711"/>
          <ac:graphicFrameMkLst>
            <pc:docMk/>
            <pc:sldMk cId="2418328706" sldId="265"/>
            <ac:graphicFrameMk id="5" creationId="{A9D00E25-C35F-FD2B-E40A-CBDB9BCDD792}"/>
          </ac:graphicFrameMkLst>
        </pc:graphicFrameChg>
        <pc:picChg chg="mod">
          <ac:chgData name="Mayr Emma - s2110307077" userId="e171c555-059a-474e-bf8b-1dbada45e358" providerId="ADAL" clId="{283C5E0A-CBCA-4468-AE4B-07D5ADE68EDF}" dt="2024-01-30T16:12:49.503" v="426" actId="1076"/>
          <ac:picMkLst>
            <pc:docMk/>
            <pc:sldMk cId="2418328706" sldId="265"/>
            <ac:picMk id="3" creationId="{8616425D-2244-DAE4-2BD4-A4D8A9036452}"/>
          </ac:picMkLst>
        </pc:picChg>
      </pc:sldChg>
      <pc:sldChg chg="modSp mod">
        <pc:chgData name="Mayr Emma - s2110307077" userId="e171c555-059a-474e-bf8b-1dbada45e358" providerId="ADAL" clId="{283C5E0A-CBCA-4468-AE4B-07D5ADE68EDF}" dt="2024-01-30T22:06:19.544" v="986" actId="6549"/>
        <pc:sldMkLst>
          <pc:docMk/>
          <pc:sldMk cId="224341711" sldId="267"/>
        </pc:sldMkLst>
        <pc:spChg chg="mod">
          <ac:chgData name="Mayr Emma - s2110307077" userId="e171c555-059a-474e-bf8b-1dbada45e358" providerId="ADAL" clId="{283C5E0A-CBCA-4468-AE4B-07D5ADE68EDF}" dt="2024-01-30T22:06:19.544" v="986" actId="6549"/>
          <ac:spMkLst>
            <pc:docMk/>
            <pc:sldMk cId="224341711" sldId="267"/>
            <ac:spMk id="2" creationId="{B29C7136-A8F7-D15F-3BAA-1208C0877177}"/>
          </ac:spMkLst>
        </pc:spChg>
      </pc:sldChg>
      <pc:sldMasterChg chg="modSldLayout">
        <pc:chgData name="Mayr Emma - s2110307077" userId="e171c555-059a-474e-bf8b-1dbada45e358" providerId="ADAL" clId="{283C5E0A-CBCA-4468-AE4B-07D5ADE68EDF}" dt="2024-01-30T15:48:33.332" v="267" actId="478"/>
        <pc:sldMasterMkLst>
          <pc:docMk/>
          <pc:sldMasterMk cId="3991437581" sldId="2147483648"/>
        </pc:sldMasterMkLst>
        <pc:sldLayoutChg chg="delSp mod">
          <pc:chgData name="Mayr Emma - s2110307077" userId="e171c555-059a-474e-bf8b-1dbada45e358" providerId="ADAL" clId="{283C5E0A-CBCA-4468-AE4B-07D5ADE68EDF}" dt="2024-01-30T15:48:27.385" v="264" actId="478"/>
          <pc:sldLayoutMkLst>
            <pc:docMk/>
            <pc:sldMasterMk cId="3991437581" sldId="2147483648"/>
            <pc:sldLayoutMk cId="494127875" sldId="2147483650"/>
          </pc:sldLayoutMkLst>
          <pc:spChg chg="del">
            <ac:chgData name="Mayr Emma - s2110307077" userId="e171c555-059a-474e-bf8b-1dbada45e358" providerId="ADAL" clId="{283C5E0A-CBCA-4468-AE4B-07D5ADE68EDF}" dt="2024-01-30T15:48:27.385" v="264" actId="478"/>
            <ac:spMkLst>
              <pc:docMk/>
              <pc:sldMasterMk cId="3991437581" sldId="2147483648"/>
              <pc:sldLayoutMk cId="494127875" sldId="2147483650"/>
              <ac:spMk id="7" creationId="{1084C0DF-9D3B-3880-C32E-6F1FA766BA54}"/>
            </ac:spMkLst>
          </pc:spChg>
        </pc:sldLayoutChg>
        <pc:sldLayoutChg chg="delSp mod">
          <pc:chgData name="Mayr Emma - s2110307077" userId="e171c555-059a-474e-bf8b-1dbada45e358" providerId="ADAL" clId="{283C5E0A-CBCA-4468-AE4B-07D5ADE68EDF}" dt="2024-01-30T15:48:30.401" v="265" actId="478"/>
          <pc:sldLayoutMkLst>
            <pc:docMk/>
            <pc:sldMasterMk cId="3991437581" sldId="2147483648"/>
            <pc:sldLayoutMk cId="2428807188" sldId="2147483651"/>
          </pc:sldLayoutMkLst>
          <pc:spChg chg="del">
            <ac:chgData name="Mayr Emma - s2110307077" userId="e171c555-059a-474e-bf8b-1dbada45e358" providerId="ADAL" clId="{283C5E0A-CBCA-4468-AE4B-07D5ADE68EDF}" dt="2024-01-30T15:48:30.401" v="265" actId="478"/>
            <ac:spMkLst>
              <pc:docMk/>
              <pc:sldMasterMk cId="3991437581" sldId="2147483648"/>
              <pc:sldLayoutMk cId="2428807188" sldId="2147483651"/>
              <ac:spMk id="7" creationId="{889E9B4F-6085-DCB7-57F3-676F73123298}"/>
            </ac:spMkLst>
          </pc:spChg>
        </pc:sldLayoutChg>
        <pc:sldLayoutChg chg="delSp mod">
          <pc:chgData name="Mayr Emma - s2110307077" userId="e171c555-059a-474e-bf8b-1dbada45e358" providerId="ADAL" clId="{283C5E0A-CBCA-4468-AE4B-07D5ADE68EDF}" dt="2024-01-30T15:48:31.748" v="266" actId="478"/>
          <pc:sldLayoutMkLst>
            <pc:docMk/>
            <pc:sldMasterMk cId="3991437581" sldId="2147483648"/>
            <pc:sldLayoutMk cId="1031435895" sldId="2147483652"/>
          </pc:sldLayoutMkLst>
          <pc:spChg chg="del">
            <ac:chgData name="Mayr Emma - s2110307077" userId="e171c555-059a-474e-bf8b-1dbada45e358" providerId="ADAL" clId="{283C5E0A-CBCA-4468-AE4B-07D5ADE68EDF}" dt="2024-01-30T15:48:31.748" v="266" actId="478"/>
            <ac:spMkLst>
              <pc:docMk/>
              <pc:sldMasterMk cId="3991437581" sldId="2147483648"/>
              <pc:sldLayoutMk cId="1031435895" sldId="2147483652"/>
              <ac:spMk id="9" creationId="{0C0F7172-8A7B-EAD6-6727-E19AC08985B0}"/>
            </ac:spMkLst>
          </pc:spChg>
        </pc:sldLayoutChg>
        <pc:sldLayoutChg chg="delSp mod">
          <pc:chgData name="Mayr Emma - s2110307077" userId="e171c555-059a-474e-bf8b-1dbada45e358" providerId="ADAL" clId="{283C5E0A-CBCA-4468-AE4B-07D5ADE68EDF}" dt="2024-01-30T15:48:33.332" v="267" actId="478"/>
          <pc:sldLayoutMkLst>
            <pc:docMk/>
            <pc:sldMasterMk cId="3991437581" sldId="2147483648"/>
            <pc:sldLayoutMk cId="37931176" sldId="2147483653"/>
          </pc:sldLayoutMkLst>
          <pc:spChg chg="del">
            <ac:chgData name="Mayr Emma - s2110307077" userId="e171c555-059a-474e-bf8b-1dbada45e358" providerId="ADAL" clId="{283C5E0A-CBCA-4468-AE4B-07D5ADE68EDF}" dt="2024-01-30T15:48:33.332" v="267" actId="478"/>
            <ac:spMkLst>
              <pc:docMk/>
              <pc:sldMasterMk cId="3991437581" sldId="2147483648"/>
              <pc:sldLayoutMk cId="37931176" sldId="2147483653"/>
              <ac:spMk id="11" creationId="{9F84E497-786F-7641-6124-4E5B7BC161CE}"/>
            </ac:spMkLst>
          </pc:spChg>
        </pc:sldLayoutChg>
      </pc:sldMasterChg>
    </pc:docChg>
  </pc:docChgLst>
  <pc:docChgLst>
    <pc:chgData name="Rexhepi Artan - s2110307088" userId="S::s2110307088@fhooe.at::e914de82-5bb0-4724-9f11-db8fd696d1e8" providerId="AD" clId="Web-{2520E397-F433-1007-1062-AAC0C83E566A}"/>
    <pc:docChg chg="modSld">
      <pc:chgData name="Rexhepi Artan - s2110307088" userId="S::s2110307088@fhooe.at::e914de82-5bb0-4724-9f11-db8fd696d1e8" providerId="AD" clId="Web-{2520E397-F433-1007-1062-AAC0C83E566A}" dt="2024-01-30T16:18:21.275" v="69"/>
      <pc:docMkLst>
        <pc:docMk/>
      </pc:docMkLst>
      <pc:sldChg chg="modSp">
        <pc:chgData name="Rexhepi Artan - s2110307088" userId="S::s2110307088@fhooe.at::e914de82-5bb0-4724-9f11-db8fd696d1e8" providerId="AD" clId="Web-{2520E397-F433-1007-1062-AAC0C83E566A}" dt="2024-01-30T16:15:05.224" v="42" actId="1076"/>
        <pc:sldMkLst>
          <pc:docMk/>
          <pc:sldMk cId="2750288186" sldId="257"/>
        </pc:sldMkLst>
        <pc:spChg chg="mod">
          <ac:chgData name="Rexhepi Artan - s2110307088" userId="S::s2110307088@fhooe.at::e914de82-5bb0-4724-9f11-db8fd696d1e8" providerId="AD" clId="Web-{2520E397-F433-1007-1062-AAC0C83E566A}" dt="2024-01-30T16:15:05.224" v="42" actId="1076"/>
          <ac:spMkLst>
            <pc:docMk/>
            <pc:sldMk cId="2750288186" sldId="257"/>
            <ac:spMk id="73" creationId="{707A59AF-41B9-AC3A-3AF3-B04BF9097077}"/>
          </ac:spMkLst>
        </pc:spChg>
      </pc:sldChg>
      <pc:sldChg chg="addSp delSp modSp">
        <pc:chgData name="Rexhepi Artan - s2110307088" userId="S::s2110307088@fhooe.at::e914de82-5bb0-4724-9f11-db8fd696d1e8" providerId="AD" clId="Web-{2520E397-F433-1007-1062-AAC0C83E566A}" dt="2024-01-30T16:15:09.959" v="43" actId="14100"/>
        <pc:sldMkLst>
          <pc:docMk/>
          <pc:sldMk cId="2681505895" sldId="258"/>
        </pc:sldMkLst>
        <pc:spChg chg="mod">
          <ac:chgData name="Rexhepi Artan - s2110307088" userId="S::s2110307088@fhooe.at::e914de82-5bb0-4724-9f11-db8fd696d1e8" providerId="AD" clId="Web-{2520E397-F433-1007-1062-AAC0C83E566A}" dt="2024-01-30T16:14:29.239" v="19" actId="20577"/>
          <ac:spMkLst>
            <pc:docMk/>
            <pc:sldMk cId="2681505895" sldId="258"/>
            <ac:spMk id="2" creationId="{1ADE5152-5ABA-E8B7-5A94-D748BCE1F5CC}"/>
          </ac:spMkLst>
        </pc:spChg>
        <pc:spChg chg="add mod">
          <ac:chgData name="Rexhepi Artan - s2110307088" userId="S::s2110307088@fhooe.at::e914de82-5bb0-4724-9f11-db8fd696d1e8" providerId="AD" clId="Web-{2520E397-F433-1007-1062-AAC0C83E566A}" dt="2024-01-30T16:15:09.959" v="43" actId="14100"/>
          <ac:spMkLst>
            <pc:docMk/>
            <pc:sldMk cId="2681505895" sldId="258"/>
            <ac:spMk id="34" creationId="{AD7D3995-8519-DC5F-866D-39D5EBE9ECB4}"/>
          </ac:spMkLst>
        </pc:spChg>
        <pc:picChg chg="del">
          <ac:chgData name="Rexhepi Artan - s2110307088" userId="S::s2110307088@fhooe.at::e914de82-5bb0-4724-9f11-db8fd696d1e8" providerId="AD" clId="Web-{2520E397-F433-1007-1062-AAC0C83E566A}" dt="2024-01-30T16:12:15.471" v="0"/>
          <ac:picMkLst>
            <pc:docMk/>
            <pc:sldMk cId="2681505895" sldId="258"/>
            <ac:picMk id="19" creationId="{9C2CC576-28AE-6A41-8134-BEAF3E6BBA34}"/>
          </ac:picMkLst>
        </pc:picChg>
      </pc:sldChg>
      <pc:sldChg chg="addSp delSp modSp">
        <pc:chgData name="Rexhepi Artan - s2110307088" userId="S::s2110307088@fhooe.at::e914de82-5bb0-4724-9f11-db8fd696d1e8" providerId="AD" clId="Web-{2520E397-F433-1007-1062-AAC0C83E566A}" dt="2024-01-30T16:18:21.275" v="69"/>
        <pc:sldMkLst>
          <pc:docMk/>
          <pc:sldMk cId="2418328706" sldId="265"/>
        </pc:sldMkLst>
        <pc:graphicFrameChg chg="add mod modGraphic">
          <ac:chgData name="Rexhepi Artan - s2110307088" userId="S::s2110307088@fhooe.at::e914de82-5bb0-4724-9f11-db8fd696d1e8" providerId="AD" clId="Web-{2520E397-F433-1007-1062-AAC0C83E566A}" dt="2024-01-30T16:18:21.275" v="69"/>
          <ac:graphicFrameMkLst>
            <pc:docMk/>
            <pc:sldMk cId="2418328706" sldId="265"/>
            <ac:graphicFrameMk id="5" creationId="{A9D00E25-C35F-FD2B-E40A-CBDB9BCDD792}"/>
          </ac:graphicFrameMkLst>
        </pc:graphicFrameChg>
        <pc:picChg chg="add del mod">
          <ac:chgData name="Rexhepi Artan - s2110307088" userId="S::s2110307088@fhooe.at::e914de82-5bb0-4724-9f11-db8fd696d1e8" providerId="AD" clId="Web-{2520E397-F433-1007-1062-AAC0C83E566A}" dt="2024-01-30T16:13:52.426" v="12"/>
          <ac:picMkLst>
            <pc:docMk/>
            <pc:sldMk cId="2418328706" sldId="265"/>
            <ac:picMk id="3" creationId="{8616425D-2244-DAE4-2BD4-A4D8A9036452}"/>
          </ac:picMkLst>
        </pc:picChg>
      </pc:sldChg>
    </pc:docChg>
  </pc:docChgLst>
  <pc:docChgLst>
    <pc:chgData name="Rexhepi Artan - s2110307088" userId="S::s2110307088@fhooe.at::e914de82-5bb0-4724-9f11-db8fd696d1e8" providerId="AD" clId="Web-{E8794E26-9E3F-27E0-D8C0-9E7FA6FB37F4}"/>
    <pc:docChg chg="addSld delSld modSld sldOrd">
      <pc:chgData name="Rexhepi Artan - s2110307088" userId="S::s2110307088@fhooe.at::e914de82-5bb0-4724-9f11-db8fd696d1e8" providerId="AD" clId="Web-{E8794E26-9E3F-27E0-D8C0-9E7FA6FB37F4}" dt="2024-01-30T17:18:08.305" v="435" actId="1076"/>
      <pc:docMkLst>
        <pc:docMk/>
      </pc:docMkLst>
      <pc:sldChg chg="addSp delSp modSp">
        <pc:chgData name="Rexhepi Artan - s2110307088" userId="S::s2110307088@fhooe.at::e914de82-5bb0-4724-9f11-db8fd696d1e8" providerId="AD" clId="Web-{E8794E26-9E3F-27E0-D8C0-9E7FA6FB37F4}" dt="2024-01-30T16:45:44.964" v="129" actId="1076"/>
        <pc:sldMkLst>
          <pc:docMk/>
          <pc:sldMk cId="2750288186" sldId="257"/>
        </pc:sldMkLst>
        <pc:spChg chg="mod">
          <ac:chgData name="Rexhepi Artan - s2110307088" userId="S::s2110307088@fhooe.at::e914de82-5bb0-4724-9f11-db8fd696d1e8" providerId="AD" clId="Web-{E8794E26-9E3F-27E0-D8C0-9E7FA6FB37F4}" dt="2024-01-30T16:44:51.697" v="108" actId="1076"/>
          <ac:spMkLst>
            <pc:docMk/>
            <pc:sldMk cId="2750288186" sldId="257"/>
            <ac:spMk id="2" creationId="{3603C1CC-0343-A577-8623-5B6BBFABE0BF}"/>
          </ac:spMkLst>
        </pc:spChg>
        <pc:spChg chg="del mod">
          <ac:chgData name="Rexhepi Artan - s2110307088" userId="S::s2110307088@fhooe.at::e914de82-5bb0-4724-9f11-db8fd696d1e8" providerId="AD" clId="Web-{E8794E26-9E3F-27E0-D8C0-9E7FA6FB37F4}" dt="2024-01-30T16:45:18.057" v="115"/>
          <ac:spMkLst>
            <pc:docMk/>
            <pc:sldMk cId="2750288186" sldId="257"/>
            <ac:spMk id="73" creationId="{707A59AF-41B9-AC3A-3AF3-B04BF9097077}"/>
          </ac:spMkLst>
        </pc:spChg>
        <pc:spChg chg="add del">
          <ac:chgData name="Rexhepi Artan - s2110307088" userId="S::s2110307088@fhooe.at::e914de82-5bb0-4724-9f11-db8fd696d1e8" providerId="AD" clId="Web-{E8794E26-9E3F-27E0-D8C0-9E7FA6FB37F4}" dt="2024-01-30T16:41:27.565" v="31"/>
          <ac:spMkLst>
            <pc:docMk/>
            <pc:sldMk cId="2750288186" sldId="257"/>
            <ac:spMk id="154" creationId="{0D21CCDF-2FDD-10A2-BADA-7619E7EFF89F}"/>
          </ac:spMkLst>
        </pc:spChg>
        <pc:spChg chg="add del mod">
          <ac:chgData name="Rexhepi Artan - s2110307088" userId="S::s2110307088@fhooe.at::e914de82-5bb0-4724-9f11-db8fd696d1e8" providerId="AD" clId="Web-{E8794E26-9E3F-27E0-D8C0-9E7FA6FB37F4}" dt="2024-01-30T16:42:22.004" v="61"/>
          <ac:spMkLst>
            <pc:docMk/>
            <pc:sldMk cId="2750288186" sldId="257"/>
            <ac:spMk id="155" creationId="{B8EFDCAD-F51C-F45C-BE59-2CB500A63B24}"/>
          </ac:spMkLst>
        </pc:spChg>
        <pc:spChg chg="add del mod">
          <ac:chgData name="Rexhepi Artan - s2110307088" userId="S::s2110307088@fhooe.at::e914de82-5bb0-4724-9f11-db8fd696d1e8" providerId="AD" clId="Web-{E8794E26-9E3F-27E0-D8C0-9E7FA6FB37F4}" dt="2024-01-30T16:42:22.004" v="60"/>
          <ac:spMkLst>
            <pc:docMk/>
            <pc:sldMk cId="2750288186" sldId="257"/>
            <ac:spMk id="156" creationId="{3F1591A5-D9A1-FB38-23AD-2BE5F6174610}"/>
          </ac:spMkLst>
        </pc:spChg>
        <pc:spChg chg="add del mod">
          <ac:chgData name="Rexhepi Artan - s2110307088" userId="S::s2110307088@fhooe.at::e914de82-5bb0-4724-9f11-db8fd696d1e8" providerId="AD" clId="Web-{E8794E26-9E3F-27E0-D8C0-9E7FA6FB37F4}" dt="2024-01-30T16:42:22.004" v="59"/>
          <ac:spMkLst>
            <pc:docMk/>
            <pc:sldMk cId="2750288186" sldId="257"/>
            <ac:spMk id="157" creationId="{7301BC5A-A57E-0E40-3BB8-2429536F1E5E}"/>
          </ac:spMkLst>
        </pc:spChg>
        <pc:spChg chg="add del">
          <ac:chgData name="Rexhepi Artan - s2110307088" userId="S::s2110307088@fhooe.at::e914de82-5bb0-4724-9f11-db8fd696d1e8" providerId="AD" clId="Web-{E8794E26-9E3F-27E0-D8C0-9E7FA6FB37F4}" dt="2024-01-30T16:45:13.900" v="114"/>
          <ac:spMkLst>
            <pc:docMk/>
            <pc:sldMk cId="2750288186" sldId="257"/>
            <ac:spMk id="158" creationId="{448B12B3-E17A-CA4E-3DFE-754E8B3D65A7}"/>
          </ac:spMkLst>
        </pc:spChg>
        <pc:spChg chg="add mod">
          <ac:chgData name="Rexhepi Artan - s2110307088" userId="S::s2110307088@fhooe.at::e914de82-5bb0-4724-9f11-db8fd696d1e8" providerId="AD" clId="Web-{E8794E26-9E3F-27E0-D8C0-9E7FA6FB37F4}" dt="2024-01-30T16:45:44.964" v="129" actId="1076"/>
          <ac:spMkLst>
            <pc:docMk/>
            <pc:sldMk cId="2750288186" sldId="257"/>
            <ac:spMk id="159" creationId="{3FBB3FBE-5EFC-B531-B72C-C714C691AB7A}"/>
          </ac:spMkLst>
        </pc:spChg>
        <pc:graphicFrameChg chg="add del mod modGraphic">
          <ac:chgData name="Rexhepi Artan - s2110307088" userId="S::s2110307088@fhooe.at::e914de82-5bb0-4724-9f11-db8fd696d1e8" providerId="AD" clId="Web-{E8794E26-9E3F-27E0-D8C0-9E7FA6FB37F4}" dt="2024-01-30T16:42:22.004" v="62"/>
          <ac:graphicFrameMkLst>
            <pc:docMk/>
            <pc:sldMk cId="2750288186" sldId="257"/>
            <ac:graphicFrameMk id="3" creationId="{A9D00E25-C35F-FD2B-E40A-CBDB9BCDD792}"/>
          </ac:graphicFrameMkLst>
        </pc:graphicFrameChg>
      </pc:sldChg>
      <pc:sldChg chg="addSp delSp modSp ord">
        <pc:chgData name="Rexhepi Artan - s2110307088" userId="S::s2110307088@fhooe.at::e914de82-5bb0-4724-9f11-db8fd696d1e8" providerId="AD" clId="Web-{E8794E26-9E3F-27E0-D8C0-9E7FA6FB37F4}" dt="2024-01-30T16:46:53.950" v="151" actId="1076"/>
        <pc:sldMkLst>
          <pc:docMk/>
          <pc:sldMk cId="2681505895" sldId="258"/>
        </pc:sldMkLst>
        <pc:spChg chg="mod">
          <ac:chgData name="Rexhepi Artan - s2110307088" userId="S::s2110307088@fhooe.at::e914de82-5bb0-4724-9f11-db8fd696d1e8" providerId="AD" clId="Web-{E8794E26-9E3F-27E0-D8C0-9E7FA6FB37F4}" dt="2024-01-30T16:46:15.121" v="143" actId="20577"/>
          <ac:spMkLst>
            <pc:docMk/>
            <pc:sldMk cId="2681505895" sldId="258"/>
            <ac:spMk id="2" creationId="{1ADE5152-5ABA-E8B7-5A94-D748BCE1F5CC}"/>
          </ac:spMkLst>
        </pc:spChg>
        <pc:spChg chg="add del">
          <ac:chgData name="Rexhepi Artan - s2110307088" userId="S::s2110307088@fhooe.at::e914de82-5bb0-4724-9f11-db8fd696d1e8" providerId="AD" clId="Web-{E8794E26-9E3F-27E0-D8C0-9E7FA6FB37F4}" dt="2024-01-30T16:42:26.536" v="65"/>
          <ac:spMkLst>
            <pc:docMk/>
            <pc:sldMk cId="2681505895" sldId="258"/>
            <ac:spMk id="12" creationId="{B8EFDCAD-F51C-F45C-BE59-2CB500A63B24}"/>
          </ac:spMkLst>
        </pc:spChg>
        <pc:spChg chg="add del">
          <ac:chgData name="Rexhepi Artan - s2110307088" userId="S::s2110307088@fhooe.at::e914de82-5bb0-4724-9f11-db8fd696d1e8" providerId="AD" clId="Web-{E8794E26-9E3F-27E0-D8C0-9E7FA6FB37F4}" dt="2024-01-30T16:42:26.536" v="65"/>
          <ac:spMkLst>
            <pc:docMk/>
            <pc:sldMk cId="2681505895" sldId="258"/>
            <ac:spMk id="13" creationId="{3F1591A5-D9A1-FB38-23AD-2BE5F6174610}"/>
          </ac:spMkLst>
        </pc:spChg>
        <pc:spChg chg="add del">
          <ac:chgData name="Rexhepi Artan - s2110307088" userId="S::s2110307088@fhooe.at::e914de82-5bb0-4724-9f11-db8fd696d1e8" providerId="AD" clId="Web-{E8794E26-9E3F-27E0-D8C0-9E7FA6FB37F4}" dt="2024-01-30T16:42:26.536" v="65"/>
          <ac:spMkLst>
            <pc:docMk/>
            <pc:sldMk cId="2681505895" sldId="258"/>
            <ac:spMk id="14" creationId="{7301BC5A-A57E-0E40-3BB8-2429536F1E5E}"/>
          </ac:spMkLst>
        </pc:spChg>
        <pc:spChg chg="add mod">
          <ac:chgData name="Rexhepi Artan - s2110307088" userId="S::s2110307088@fhooe.at::e914de82-5bb0-4724-9f11-db8fd696d1e8" providerId="AD" clId="Web-{E8794E26-9E3F-27E0-D8C0-9E7FA6FB37F4}" dt="2024-01-30T16:46:48.763" v="150" actId="1076"/>
          <ac:spMkLst>
            <pc:docMk/>
            <pc:sldMk cId="2681505895" sldId="258"/>
            <ac:spMk id="23" creationId="{B8EFDCAD-F51C-F45C-BE59-2CB500A63B24}"/>
          </ac:spMkLst>
        </pc:spChg>
        <pc:spChg chg="add del mod">
          <ac:chgData name="Rexhepi Artan - s2110307088" userId="S::s2110307088@fhooe.at::e914de82-5bb0-4724-9f11-db8fd696d1e8" providerId="AD" clId="Web-{E8794E26-9E3F-27E0-D8C0-9E7FA6FB37F4}" dt="2024-01-30T16:46:46.122" v="149"/>
          <ac:spMkLst>
            <pc:docMk/>
            <pc:sldMk cId="2681505895" sldId="258"/>
            <ac:spMk id="24" creationId="{3F1591A5-D9A1-FB38-23AD-2BE5F6174610}"/>
          </ac:spMkLst>
        </pc:spChg>
        <pc:spChg chg="add del mod">
          <ac:chgData name="Rexhepi Artan - s2110307088" userId="S::s2110307088@fhooe.at::e914de82-5bb0-4724-9f11-db8fd696d1e8" providerId="AD" clId="Web-{E8794E26-9E3F-27E0-D8C0-9E7FA6FB37F4}" dt="2024-01-30T16:46:44.106" v="148"/>
          <ac:spMkLst>
            <pc:docMk/>
            <pc:sldMk cId="2681505895" sldId="258"/>
            <ac:spMk id="25" creationId="{7301BC5A-A57E-0E40-3BB8-2429536F1E5E}"/>
          </ac:spMkLst>
        </pc:spChg>
        <pc:spChg chg="del">
          <ac:chgData name="Rexhepi Artan - s2110307088" userId="S::s2110307088@fhooe.at::e914de82-5bb0-4724-9f11-db8fd696d1e8" providerId="AD" clId="Web-{E8794E26-9E3F-27E0-D8C0-9E7FA6FB37F4}" dt="2024-01-30T16:46:10.527" v="141"/>
          <ac:spMkLst>
            <pc:docMk/>
            <pc:sldMk cId="2681505895" sldId="258"/>
            <ac:spMk id="34" creationId="{AD7D3995-8519-DC5F-866D-39D5EBE9ECB4}"/>
          </ac:spMkLst>
        </pc:spChg>
        <pc:spChg chg="add del mod">
          <ac:chgData name="Rexhepi Artan - s2110307088" userId="S::s2110307088@fhooe.at::e914de82-5bb0-4724-9f11-db8fd696d1e8" providerId="AD" clId="Web-{E8794E26-9E3F-27E0-D8C0-9E7FA6FB37F4}" dt="2024-01-30T16:46:30.356" v="144"/>
          <ac:spMkLst>
            <pc:docMk/>
            <pc:sldMk cId="2681505895" sldId="258"/>
            <ac:spMk id="42" creationId="{115826F4-9A10-424A-891C-01918851D17A}"/>
          </ac:spMkLst>
        </pc:spChg>
        <pc:graphicFrameChg chg="del">
          <ac:chgData name="Rexhepi Artan - s2110307088" userId="S::s2110307088@fhooe.at::e914de82-5bb0-4724-9f11-db8fd696d1e8" providerId="AD" clId="Web-{E8794E26-9E3F-27E0-D8C0-9E7FA6FB37F4}" dt="2024-01-30T16:42:25.036" v="63"/>
          <ac:graphicFrameMkLst>
            <pc:docMk/>
            <pc:sldMk cId="2681505895" sldId="258"/>
            <ac:graphicFrameMk id="4" creationId="{5BB20D33-D3B1-46BC-A679-B0FE56DA1759}"/>
          </ac:graphicFrameMkLst>
        </pc:graphicFrameChg>
        <pc:graphicFrameChg chg="add del">
          <ac:chgData name="Rexhepi Artan - s2110307088" userId="S::s2110307088@fhooe.at::e914de82-5bb0-4724-9f11-db8fd696d1e8" providerId="AD" clId="Web-{E8794E26-9E3F-27E0-D8C0-9E7FA6FB37F4}" dt="2024-01-30T16:42:26.536" v="65"/>
          <ac:graphicFrameMkLst>
            <pc:docMk/>
            <pc:sldMk cId="2681505895" sldId="258"/>
            <ac:graphicFrameMk id="11" creationId="{A9D00E25-C35F-FD2B-E40A-CBDB9BCDD792}"/>
          </ac:graphicFrameMkLst>
        </pc:graphicFrameChg>
        <pc:graphicFrameChg chg="add mod">
          <ac:chgData name="Rexhepi Artan - s2110307088" userId="S::s2110307088@fhooe.at::e914de82-5bb0-4724-9f11-db8fd696d1e8" providerId="AD" clId="Web-{E8794E26-9E3F-27E0-D8C0-9E7FA6FB37F4}" dt="2024-01-30T16:46:53.950" v="151" actId="1076"/>
          <ac:graphicFrameMkLst>
            <pc:docMk/>
            <pc:sldMk cId="2681505895" sldId="258"/>
            <ac:graphicFrameMk id="22" creationId="{A9D00E25-C35F-FD2B-E40A-CBDB9BCDD792}"/>
          </ac:graphicFrameMkLst>
        </pc:graphicFrameChg>
      </pc:sldChg>
      <pc:sldChg chg="modSp">
        <pc:chgData name="Rexhepi Artan - s2110307088" userId="S::s2110307088@fhooe.at::e914de82-5bb0-4724-9f11-db8fd696d1e8" providerId="AD" clId="Web-{E8794E26-9E3F-27E0-D8C0-9E7FA6FB37F4}" dt="2024-01-30T17:14:49.877" v="402" actId="14100"/>
        <pc:sldMkLst>
          <pc:docMk/>
          <pc:sldMk cId="2888038529" sldId="260"/>
        </pc:sldMkLst>
        <pc:picChg chg="mod">
          <ac:chgData name="Rexhepi Artan - s2110307088" userId="S::s2110307088@fhooe.at::e914de82-5bb0-4724-9f11-db8fd696d1e8" providerId="AD" clId="Web-{E8794E26-9E3F-27E0-D8C0-9E7FA6FB37F4}" dt="2024-01-30T17:14:49.877" v="402" actId="14100"/>
          <ac:picMkLst>
            <pc:docMk/>
            <pc:sldMk cId="2888038529" sldId="260"/>
            <ac:picMk id="23" creationId="{71939C28-DE64-905D-03AB-A9D9F66B7554}"/>
          </ac:picMkLst>
        </pc:picChg>
      </pc:sldChg>
      <pc:sldChg chg="addSp delSp modSp ord">
        <pc:chgData name="Rexhepi Artan - s2110307088" userId="S::s2110307088@fhooe.at::e914de82-5bb0-4724-9f11-db8fd696d1e8" providerId="AD" clId="Web-{E8794E26-9E3F-27E0-D8C0-9E7FA6FB37F4}" dt="2024-01-30T16:59:43.271" v="401"/>
        <pc:sldMkLst>
          <pc:docMk/>
          <pc:sldMk cId="2604614152" sldId="264"/>
        </pc:sldMkLst>
        <pc:spChg chg="mod">
          <ac:chgData name="Rexhepi Artan - s2110307088" userId="S::s2110307088@fhooe.at::e914de82-5bb0-4724-9f11-db8fd696d1e8" providerId="AD" clId="Web-{E8794E26-9E3F-27E0-D8C0-9E7FA6FB37F4}" dt="2024-01-30T16:48:23.031" v="188" actId="20577"/>
          <ac:spMkLst>
            <pc:docMk/>
            <pc:sldMk cId="2604614152" sldId="264"/>
            <ac:spMk id="2" creationId="{C9133DDE-F46C-2B55-C2ED-F12BE607D75C}"/>
          </ac:spMkLst>
        </pc:spChg>
        <pc:spChg chg="add del mod">
          <ac:chgData name="Rexhepi Artan - s2110307088" userId="S::s2110307088@fhooe.at::e914de82-5bb0-4724-9f11-db8fd696d1e8" providerId="AD" clId="Web-{E8794E26-9E3F-27E0-D8C0-9E7FA6FB37F4}" dt="2024-01-30T16:59:43.271" v="401"/>
          <ac:spMkLst>
            <pc:docMk/>
            <pc:sldMk cId="2604614152" sldId="264"/>
            <ac:spMk id="3" creationId="{116182EE-1296-A1F0-D00E-6E70986A397F}"/>
          </ac:spMkLst>
        </pc:spChg>
        <pc:graphicFrameChg chg="add del">
          <ac:chgData name="Rexhepi Artan - s2110307088" userId="S::s2110307088@fhooe.at::e914de82-5bb0-4724-9f11-db8fd696d1e8" providerId="AD" clId="Web-{E8794E26-9E3F-27E0-D8C0-9E7FA6FB37F4}" dt="2024-01-30T16:59:43.271" v="401"/>
          <ac:graphicFrameMkLst>
            <pc:docMk/>
            <pc:sldMk cId="2604614152" sldId="264"/>
            <ac:graphicFrameMk id="5" creationId="{EAAED139-5054-D7DF-C409-1E6507EF275C}"/>
          </ac:graphicFrameMkLst>
        </pc:graphicFrameChg>
      </pc:sldChg>
      <pc:sldChg chg="addSp delSp modSp">
        <pc:chgData name="Rexhepi Artan - s2110307088" userId="S::s2110307088@fhooe.at::e914de82-5bb0-4724-9f11-db8fd696d1e8" providerId="AD" clId="Web-{E8794E26-9E3F-27E0-D8C0-9E7FA6FB37F4}" dt="2024-01-30T16:47:02.982" v="152" actId="1076"/>
        <pc:sldMkLst>
          <pc:docMk/>
          <pc:sldMk cId="2418328706" sldId="265"/>
        </pc:sldMkLst>
        <pc:spChg chg="add mod">
          <ac:chgData name="Rexhepi Artan - s2110307088" userId="S::s2110307088@fhooe.at::e914de82-5bb0-4724-9f11-db8fd696d1e8" providerId="AD" clId="Web-{E8794E26-9E3F-27E0-D8C0-9E7FA6FB37F4}" dt="2024-01-30T16:47:02.982" v="152" actId="1076"/>
          <ac:spMkLst>
            <pc:docMk/>
            <pc:sldMk cId="2418328706" sldId="265"/>
            <ac:spMk id="34" creationId="{126F9DDF-D592-AF74-73A2-00E2DC9ECE37}"/>
          </ac:spMkLst>
        </pc:spChg>
        <pc:spChg chg="del mod">
          <ac:chgData name="Rexhepi Artan - s2110307088" userId="S::s2110307088@fhooe.at::e914de82-5bb0-4724-9f11-db8fd696d1e8" providerId="AD" clId="Web-{E8794E26-9E3F-27E0-D8C0-9E7FA6FB37F4}" dt="2024-01-30T16:45:28.807" v="123"/>
          <ac:spMkLst>
            <pc:docMk/>
            <pc:sldMk cId="2418328706" sldId="265"/>
            <ac:spMk id="73" creationId="{0563FADB-2E2A-BC4A-829C-17BF2B8ADAA3}"/>
          </ac:spMkLst>
        </pc:spChg>
        <pc:graphicFrameChg chg="del mod">
          <ac:chgData name="Rexhepi Artan - s2110307088" userId="S::s2110307088@fhooe.at::e914de82-5bb0-4724-9f11-db8fd696d1e8" providerId="AD" clId="Web-{E8794E26-9E3F-27E0-D8C0-9E7FA6FB37F4}" dt="2024-01-30T16:37:46.949" v="7"/>
          <ac:graphicFrameMkLst>
            <pc:docMk/>
            <pc:sldMk cId="2418328706" sldId="265"/>
            <ac:graphicFrameMk id="5" creationId="{A9D00E25-C35F-FD2B-E40A-CBDB9BCDD792}"/>
          </ac:graphicFrameMkLst>
        </pc:graphicFrameChg>
        <pc:picChg chg="del">
          <ac:chgData name="Rexhepi Artan - s2110307088" userId="S::s2110307088@fhooe.at::e914de82-5bb0-4724-9f11-db8fd696d1e8" providerId="AD" clId="Web-{E8794E26-9E3F-27E0-D8C0-9E7FA6FB37F4}" dt="2024-01-30T16:37:04.995" v="4"/>
          <ac:picMkLst>
            <pc:docMk/>
            <pc:sldMk cId="2418328706" sldId="265"/>
            <ac:picMk id="3" creationId="{8616425D-2244-DAE4-2BD4-A4D8A9036452}"/>
          </ac:picMkLst>
        </pc:picChg>
      </pc:sldChg>
      <pc:sldChg chg="delSp modSp add del ord replId">
        <pc:chgData name="Rexhepi Artan - s2110307088" userId="S::s2110307088@fhooe.at::e914de82-5bb0-4724-9f11-db8fd696d1e8" providerId="AD" clId="Web-{E8794E26-9E3F-27E0-D8C0-9E7FA6FB37F4}" dt="2024-01-30T16:48:27.563" v="189"/>
        <pc:sldMkLst>
          <pc:docMk/>
          <pc:sldMk cId="987806848" sldId="266"/>
        </pc:sldMkLst>
        <pc:spChg chg="mod">
          <ac:chgData name="Rexhepi Artan - s2110307088" userId="S::s2110307088@fhooe.at::e914de82-5bb0-4724-9f11-db8fd696d1e8" providerId="AD" clId="Web-{E8794E26-9E3F-27E0-D8C0-9E7FA6FB37F4}" dt="2024-01-30T16:47:51.749" v="179" actId="20577"/>
          <ac:spMkLst>
            <pc:docMk/>
            <pc:sldMk cId="987806848" sldId="266"/>
            <ac:spMk id="2" creationId="{EA75AF02-450A-5543-C317-AE959797B945}"/>
          </ac:spMkLst>
        </pc:spChg>
        <pc:spChg chg="del mod">
          <ac:chgData name="Rexhepi Artan - s2110307088" userId="S::s2110307088@fhooe.at::e914de82-5bb0-4724-9f11-db8fd696d1e8" providerId="AD" clId="Web-{E8794E26-9E3F-27E0-D8C0-9E7FA6FB37F4}" dt="2024-01-30T16:47:59.577" v="184"/>
          <ac:spMkLst>
            <pc:docMk/>
            <pc:sldMk cId="987806848" sldId="266"/>
            <ac:spMk id="23" creationId="{9F331327-B2FE-1CF2-06E7-565853AFE4C5}"/>
          </ac:spMkLst>
        </pc:spChg>
        <pc:graphicFrameChg chg="del">
          <ac:chgData name="Rexhepi Artan - s2110307088" userId="S::s2110307088@fhooe.at::e914de82-5bb0-4724-9f11-db8fd696d1e8" providerId="AD" clId="Web-{E8794E26-9E3F-27E0-D8C0-9E7FA6FB37F4}" dt="2024-01-30T16:47:55.608" v="180"/>
          <ac:graphicFrameMkLst>
            <pc:docMk/>
            <pc:sldMk cId="987806848" sldId="266"/>
            <ac:graphicFrameMk id="22" creationId="{7C6FAA49-D9C6-B576-1661-2E6D9603EEA1}"/>
          </ac:graphicFrameMkLst>
        </pc:graphicFrameChg>
      </pc:sldChg>
      <pc:sldChg chg="addSp delSp modSp add replId">
        <pc:chgData name="Rexhepi Artan - s2110307088" userId="S::s2110307088@fhooe.at::e914de82-5bb0-4724-9f11-db8fd696d1e8" providerId="AD" clId="Web-{E8794E26-9E3F-27E0-D8C0-9E7FA6FB37F4}" dt="2024-01-30T17:18:08.305" v="435" actId="1076"/>
        <pc:sldMkLst>
          <pc:docMk/>
          <pc:sldMk cId="224341711" sldId="267"/>
        </pc:sldMkLst>
        <pc:spChg chg="mod">
          <ac:chgData name="Rexhepi Artan - s2110307088" userId="S::s2110307088@fhooe.at::e914de82-5bb0-4724-9f11-db8fd696d1e8" providerId="AD" clId="Web-{E8794E26-9E3F-27E0-D8C0-9E7FA6FB37F4}" dt="2024-01-30T17:17:38.570" v="429" actId="20577"/>
          <ac:spMkLst>
            <pc:docMk/>
            <pc:sldMk cId="224341711" sldId="267"/>
            <ac:spMk id="2" creationId="{B29C7136-A8F7-D15F-3BAA-1208C0877177}"/>
          </ac:spMkLst>
        </pc:spChg>
        <pc:spChg chg="del">
          <ac:chgData name="Rexhepi Artan - s2110307088" userId="S::s2110307088@fhooe.at::e914de82-5bb0-4724-9f11-db8fd696d1e8" providerId="AD" clId="Web-{E8794E26-9E3F-27E0-D8C0-9E7FA6FB37F4}" dt="2024-01-30T17:17:47.492" v="430"/>
          <ac:spMkLst>
            <pc:docMk/>
            <pc:sldMk cId="224341711" sldId="267"/>
            <ac:spMk id="3" creationId="{10747357-4909-F594-09FD-E4DC7EB49139}"/>
          </ac:spMkLst>
        </pc:spChg>
        <pc:spChg chg="add mod">
          <ac:chgData name="Rexhepi Artan - s2110307088" userId="S::s2110307088@fhooe.at::e914de82-5bb0-4724-9f11-db8fd696d1e8" providerId="AD" clId="Web-{E8794E26-9E3F-27E0-D8C0-9E7FA6FB37F4}" dt="2024-01-30T17:18:08.305" v="435" actId="1076"/>
          <ac:spMkLst>
            <pc:docMk/>
            <pc:sldMk cId="224341711" sldId="267"/>
            <ac:spMk id="5" creationId="{269FBC68-5347-8D61-E890-721328C0B3BF}"/>
          </ac:spMkLst>
        </pc:spChg>
        <pc:picChg chg="add mod ord">
          <ac:chgData name="Rexhepi Artan - s2110307088" userId="S::s2110307088@fhooe.at::e914de82-5bb0-4724-9f11-db8fd696d1e8" providerId="AD" clId="Web-{E8794E26-9E3F-27E0-D8C0-9E7FA6FB37F4}" dt="2024-01-30T17:17:54.523" v="432" actId="14100"/>
          <ac:picMkLst>
            <pc:docMk/>
            <pc:sldMk cId="224341711" sldId="267"/>
            <ac:picMk id="4" creationId="{F79776E1-E1C9-4F5F-3281-EE4EBE81764D}"/>
          </ac:picMkLst>
        </pc:picChg>
      </pc:sldChg>
    </pc:docChg>
  </pc:docChgLst>
  <pc:docChgLst>
    <pc:chgData name="Rexhepi Artan - s2110307088" userId="S::s2110307088@fhooe.at::e914de82-5bb0-4724-9f11-db8fd696d1e8" providerId="AD" clId="Web-{BAE36908-64AF-47E4-8E69-8BD849658154}"/>
    <pc:docChg chg="modSld">
      <pc:chgData name="Rexhepi Artan - s2110307088" userId="S::s2110307088@fhooe.at::e914de82-5bb0-4724-9f11-db8fd696d1e8" providerId="AD" clId="Web-{BAE36908-64AF-47E4-8E69-8BD849658154}" dt="2024-01-30T14:38:48.058" v="43" actId="20577"/>
      <pc:docMkLst>
        <pc:docMk/>
      </pc:docMkLst>
      <pc:sldChg chg="modSp">
        <pc:chgData name="Rexhepi Artan - s2110307088" userId="S::s2110307088@fhooe.at::e914de82-5bb0-4724-9f11-db8fd696d1e8" providerId="AD" clId="Web-{BAE36908-64AF-47E4-8E69-8BD849658154}" dt="2024-01-30T14:38:28.604" v="41" actId="20577"/>
        <pc:sldMkLst>
          <pc:docMk/>
          <pc:sldMk cId="2681505895" sldId="258"/>
        </pc:sldMkLst>
        <pc:spChg chg="mod">
          <ac:chgData name="Rexhepi Artan - s2110307088" userId="S::s2110307088@fhooe.at::e914de82-5bb0-4724-9f11-db8fd696d1e8" providerId="AD" clId="Web-{BAE36908-64AF-47E4-8E69-8BD849658154}" dt="2024-01-30T14:38:28.604" v="41" actId="20577"/>
          <ac:spMkLst>
            <pc:docMk/>
            <pc:sldMk cId="2681505895" sldId="258"/>
            <ac:spMk id="2" creationId="{1ADE5152-5ABA-E8B7-5A94-D748BCE1F5CC}"/>
          </ac:spMkLst>
        </pc:spChg>
      </pc:sldChg>
      <pc:sldChg chg="modSp">
        <pc:chgData name="Rexhepi Artan - s2110307088" userId="S::s2110307088@fhooe.at::e914de82-5bb0-4724-9f11-db8fd696d1e8" providerId="AD" clId="Web-{BAE36908-64AF-47E4-8E69-8BD849658154}" dt="2024-01-30T14:38:48.058" v="43" actId="20577"/>
        <pc:sldMkLst>
          <pc:docMk/>
          <pc:sldMk cId="2835090532" sldId="261"/>
        </pc:sldMkLst>
        <pc:spChg chg="mod">
          <ac:chgData name="Rexhepi Artan - s2110307088" userId="S::s2110307088@fhooe.at::e914de82-5bb0-4724-9f11-db8fd696d1e8" providerId="AD" clId="Web-{BAE36908-64AF-47E4-8E69-8BD849658154}" dt="2024-01-30T14:38:48.058" v="43" actId="20577"/>
          <ac:spMkLst>
            <pc:docMk/>
            <pc:sldMk cId="2835090532" sldId="261"/>
            <ac:spMk id="3" creationId="{4B772D03-4A0A-FC8E-0ABA-415C1200A520}"/>
          </ac:spMkLst>
        </pc:spChg>
      </pc:sldChg>
    </pc:docChg>
  </pc:docChgLst>
  <pc:docChgLst>
    <pc:chgData name="Rexhepi Artan - s2110307088" userId="S::s2110307088@fhooe.at::e914de82-5bb0-4724-9f11-db8fd696d1e8" providerId="AD" clId="Web-{A6D4B11C-DF95-1CC4-3CAD-FF753A878948}"/>
    <pc:docChg chg="modSld">
      <pc:chgData name="Rexhepi Artan - s2110307088" userId="S::s2110307088@fhooe.at::e914de82-5bb0-4724-9f11-db8fd696d1e8" providerId="AD" clId="Web-{A6D4B11C-DF95-1CC4-3CAD-FF753A878948}" dt="2024-01-30T16:22:43.353" v="9" actId="20577"/>
      <pc:docMkLst>
        <pc:docMk/>
      </pc:docMkLst>
      <pc:sldChg chg="modSp">
        <pc:chgData name="Rexhepi Artan - s2110307088" userId="S::s2110307088@fhooe.at::e914de82-5bb0-4724-9f11-db8fd696d1e8" providerId="AD" clId="Web-{A6D4B11C-DF95-1CC4-3CAD-FF753A878948}" dt="2024-01-30T16:22:43.353" v="9" actId="20577"/>
        <pc:sldMkLst>
          <pc:docMk/>
          <pc:sldMk cId="2418328706" sldId="265"/>
        </pc:sldMkLst>
        <pc:spChg chg="mod">
          <ac:chgData name="Rexhepi Artan - s2110307088" userId="S::s2110307088@fhooe.at::e914de82-5bb0-4724-9f11-db8fd696d1e8" providerId="AD" clId="Web-{A6D4B11C-DF95-1CC4-3CAD-FF753A878948}" dt="2024-01-30T16:22:43.353" v="9" actId="20577"/>
          <ac:spMkLst>
            <pc:docMk/>
            <pc:sldMk cId="2418328706" sldId="265"/>
            <ac:spMk id="73" creationId="{0563FADB-2E2A-BC4A-829C-17BF2B8ADAA3}"/>
          </ac:spMkLst>
        </pc:spChg>
        <pc:graphicFrameChg chg="modGraphic">
          <ac:chgData name="Rexhepi Artan - s2110307088" userId="S::s2110307088@fhooe.at::e914de82-5bb0-4724-9f11-db8fd696d1e8" providerId="AD" clId="Web-{A6D4B11C-DF95-1CC4-3CAD-FF753A878948}" dt="2024-01-30T16:22:08.446" v="7" actId="20577"/>
          <ac:graphicFrameMkLst>
            <pc:docMk/>
            <pc:sldMk cId="2418328706" sldId="265"/>
            <ac:graphicFrameMk id="5" creationId="{A9D00E25-C35F-FD2B-E40A-CBDB9BCDD792}"/>
          </ac:graphicFrameMkLst>
        </pc:graphicFrameChg>
      </pc:sldChg>
    </pc:docChg>
  </pc:docChgLst>
  <pc:docChgLst>
    <pc:chgData name="Rexhepi Artan - s2110307088" userId="S::s2110307088@fhooe.at::e914de82-5bb0-4724-9f11-db8fd696d1e8" providerId="AD" clId="Web-{64FB8723-3E7B-51CC-ABE4-6F05B44A832B}"/>
    <pc:docChg chg="addSld modSld">
      <pc:chgData name="Rexhepi Artan - s2110307088" userId="S::s2110307088@fhooe.at::e914de82-5bb0-4724-9f11-db8fd696d1e8" providerId="AD" clId="Web-{64FB8723-3E7B-51CC-ABE4-6F05B44A832B}" dt="2024-01-30T16:11:07.608" v="232"/>
      <pc:docMkLst>
        <pc:docMk/>
      </pc:docMkLst>
      <pc:sldChg chg="addSp delSp modSp">
        <pc:chgData name="Rexhepi Artan - s2110307088" userId="S::s2110307088@fhooe.at::e914de82-5bb0-4724-9f11-db8fd696d1e8" providerId="AD" clId="Web-{64FB8723-3E7B-51CC-ABE4-6F05B44A832B}" dt="2024-01-30T16:10:11.326" v="222" actId="1076"/>
        <pc:sldMkLst>
          <pc:docMk/>
          <pc:sldMk cId="2750288186" sldId="257"/>
        </pc:sldMkLst>
        <pc:spChg chg="mod">
          <ac:chgData name="Rexhepi Artan - s2110307088" userId="S::s2110307088@fhooe.at::e914de82-5bb0-4724-9f11-db8fd696d1e8" providerId="AD" clId="Web-{64FB8723-3E7B-51CC-ABE4-6F05B44A832B}" dt="2024-01-30T16:10:05.279" v="221" actId="20577"/>
          <ac:spMkLst>
            <pc:docMk/>
            <pc:sldMk cId="2750288186" sldId="257"/>
            <ac:spMk id="2" creationId="{3603C1CC-0343-A577-8623-5B6BBFABE0BF}"/>
          </ac:spMkLst>
        </pc:spChg>
        <pc:spChg chg="add del">
          <ac:chgData name="Rexhepi Artan - s2110307088" userId="S::s2110307088@fhooe.at::e914de82-5bb0-4724-9f11-db8fd696d1e8" providerId="AD" clId="Web-{64FB8723-3E7B-51CC-ABE4-6F05B44A832B}" dt="2024-01-30T15:56:29.384" v="1"/>
          <ac:spMkLst>
            <pc:docMk/>
            <pc:sldMk cId="2750288186" sldId="257"/>
            <ac:spMk id="3" creationId="{6CC9B7D2-D605-D6A2-69DF-8451E13ED58A}"/>
          </ac:spMkLst>
        </pc:spChg>
        <pc:spChg chg="add del mod">
          <ac:chgData name="Rexhepi Artan - s2110307088" userId="S::s2110307088@fhooe.at::e914de82-5bb0-4724-9f11-db8fd696d1e8" providerId="AD" clId="Web-{64FB8723-3E7B-51CC-ABE4-6F05B44A832B}" dt="2024-01-30T16:00:24.936" v="46"/>
          <ac:spMkLst>
            <pc:docMk/>
            <pc:sldMk cId="2750288186" sldId="257"/>
            <ac:spMk id="4" creationId="{7EB65600-7BB5-6C56-B2CF-7E9045736D54}"/>
          </ac:spMkLst>
        </pc:spChg>
        <pc:spChg chg="mod">
          <ac:chgData name="Rexhepi Artan - s2110307088" userId="S::s2110307088@fhooe.at::e914de82-5bb0-4724-9f11-db8fd696d1e8" providerId="AD" clId="Web-{64FB8723-3E7B-51CC-ABE4-6F05B44A832B}" dt="2024-01-30T16:10:11.326" v="222" actId="1076"/>
          <ac:spMkLst>
            <pc:docMk/>
            <pc:sldMk cId="2750288186" sldId="257"/>
            <ac:spMk id="73" creationId="{707A59AF-41B9-AC3A-3AF3-B04BF9097077}"/>
          </ac:spMkLst>
        </pc:spChg>
        <pc:picChg chg="del mod">
          <ac:chgData name="Rexhepi Artan - s2110307088" userId="S::s2110307088@fhooe.at::e914de82-5bb0-4724-9f11-db8fd696d1e8" providerId="AD" clId="Web-{64FB8723-3E7B-51CC-ABE4-6F05B44A832B}" dt="2024-01-30T16:01:20.391" v="53"/>
          <ac:picMkLst>
            <pc:docMk/>
            <pc:sldMk cId="2750288186" sldId="257"/>
            <ac:picMk id="83" creationId="{04C6B462-174C-7718-4D00-4E5DED78CC50}"/>
          </ac:picMkLst>
        </pc:picChg>
      </pc:sldChg>
      <pc:sldChg chg="addSp delSp modSp">
        <pc:chgData name="Rexhepi Artan - s2110307088" userId="S::s2110307088@fhooe.at::e914de82-5bb0-4724-9f11-db8fd696d1e8" providerId="AD" clId="Web-{64FB8723-3E7B-51CC-ABE4-6F05B44A832B}" dt="2024-01-30T16:11:07.608" v="232"/>
        <pc:sldMkLst>
          <pc:docMk/>
          <pc:sldMk cId="2681505895" sldId="258"/>
        </pc:sldMkLst>
        <pc:spChg chg="del">
          <ac:chgData name="Rexhepi Artan - s2110307088" userId="S::s2110307088@fhooe.at::e914de82-5bb0-4724-9f11-db8fd696d1e8" providerId="AD" clId="Web-{64FB8723-3E7B-51CC-ABE4-6F05B44A832B}" dt="2024-01-30T16:01:23.547" v="54"/>
          <ac:spMkLst>
            <pc:docMk/>
            <pc:sldMk cId="2681505895" sldId="258"/>
            <ac:spMk id="3" creationId="{60E48CCA-EAF0-09EA-4A0C-089F8F5EC87D}"/>
          </ac:spMkLst>
        </pc:spChg>
        <pc:graphicFrameChg chg="add del mod">
          <ac:chgData name="Rexhepi Artan - s2110307088" userId="S::s2110307088@fhooe.at::e914de82-5bb0-4724-9f11-db8fd696d1e8" providerId="AD" clId="Web-{64FB8723-3E7B-51CC-ABE4-6F05B44A832B}" dt="2024-01-30T16:11:07.608" v="232"/>
          <ac:graphicFrameMkLst>
            <pc:docMk/>
            <pc:sldMk cId="2681505895" sldId="258"/>
            <ac:graphicFrameMk id="4" creationId="{5BB20D33-D3B1-46BC-A679-B0FE56DA1759}"/>
          </ac:graphicFrameMkLst>
        </pc:graphicFrameChg>
        <pc:picChg chg="add mod ord">
          <ac:chgData name="Rexhepi Artan - s2110307088" userId="S::s2110307088@fhooe.at::e914de82-5bb0-4724-9f11-db8fd696d1e8" providerId="AD" clId="Web-{64FB8723-3E7B-51CC-ABE4-6F05B44A832B}" dt="2024-01-30T16:01:23.547" v="54"/>
          <ac:picMkLst>
            <pc:docMk/>
            <pc:sldMk cId="2681505895" sldId="258"/>
            <ac:picMk id="19" creationId="{9C2CC576-28AE-6A41-8134-BEAF3E6BBA34}"/>
          </ac:picMkLst>
        </pc:picChg>
      </pc:sldChg>
      <pc:sldChg chg="addSp delSp modSp add replId">
        <pc:chgData name="Rexhepi Artan - s2110307088" userId="S::s2110307088@fhooe.at::e914de82-5bb0-4724-9f11-db8fd696d1e8" providerId="AD" clId="Web-{64FB8723-3E7B-51CC-ABE4-6F05B44A832B}" dt="2024-01-30T16:11:05.858" v="231"/>
        <pc:sldMkLst>
          <pc:docMk/>
          <pc:sldMk cId="2418328706" sldId="265"/>
        </pc:sldMkLst>
        <pc:spChg chg="mod">
          <ac:chgData name="Rexhepi Artan - s2110307088" userId="S::s2110307088@fhooe.at::e914de82-5bb0-4724-9f11-db8fd696d1e8" providerId="AD" clId="Web-{64FB8723-3E7B-51CC-ABE4-6F05B44A832B}" dt="2024-01-30T16:09:43.262" v="199" actId="20577"/>
          <ac:spMkLst>
            <pc:docMk/>
            <pc:sldMk cId="2418328706" sldId="265"/>
            <ac:spMk id="2" creationId="{8F2944CB-4BCD-6A1F-B6E6-0F8DDE1123C5}"/>
          </ac:spMkLst>
        </pc:spChg>
        <pc:spChg chg="mod">
          <ac:chgData name="Rexhepi Artan - s2110307088" userId="S::s2110307088@fhooe.at::e914de82-5bb0-4724-9f11-db8fd696d1e8" providerId="AD" clId="Web-{64FB8723-3E7B-51CC-ABE4-6F05B44A832B}" dt="2024-01-30T16:10:21.451" v="223" actId="1076"/>
          <ac:spMkLst>
            <pc:docMk/>
            <pc:sldMk cId="2418328706" sldId="265"/>
            <ac:spMk id="73" creationId="{0563FADB-2E2A-BC4A-829C-17BF2B8ADAA3}"/>
          </ac:spMkLst>
        </pc:spChg>
        <pc:graphicFrameChg chg="add del">
          <ac:chgData name="Rexhepi Artan - s2110307088" userId="S::s2110307088@fhooe.at::e914de82-5bb0-4724-9f11-db8fd696d1e8" providerId="AD" clId="Web-{64FB8723-3E7B-51CC-ABE4-6F05B44A832B}" dt="2024-01-30T16:11:05.858" v="231"/>
          <ac:graphicFrameMkLst>
            <pc:docMk/>
            <pc:sldMk cId="2418328706" sldId="265"/>
            <ac:graphicFrameMk id="3" creationId="{5BB20D33-D3B1-46BC-A679-B0FE56DA1759}"/>
          </ac:graphicFrameMkLst>
        </pc:graphicFrameChg>
        <pc:graphicFrameChg chg="add del">
          <ac:chgData name="Rexhepi Artan - s2110307088" userId="S::s2110307088@fhooe.at::e914de82-5bb0-4724-9f11-db8fd696d1e8" providerId="AD" clId="Web-{64FB8723-3E7B-51CC-ABE4-6F05B44A832B}" dt="2024-01-30T16:11:05.124" v="230"/>
          <ac:graphicFrameMkLst>
            <pc:docMk/>
            <pc:sldMk cId="2418328706" sldId="265"/>
            <ac:graphicFrameMk id="11" creationId="{5BB20D33-D3B1-46BC-A679-B0FE56DA1759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669BA5-5204-48DD-B892-0CD6D5412989}" type="doc">
      <dgm:prSet loTypeId="urn:microsoft.com/office/officeart/2018/2/layout/IconLabelList" loCatId="icon" qsTypeId="urn:microsoft.com/office/officeart/2005/8/quickstyle/simple3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F339B278-FCFD-4F27-B57A-8A276B31701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+mn-lt"/>
            </a:rPr>
            <a:t>Art</a:t>
          </a:r>
        </a:p>
      </dgm:t>
    </dgm:pt>
    <dgm:pt modelId="{36649A0D-87A3-447E-B2FE-88AB4FAF04A9}" type="parTrans" cxnId="{C4F95C17-9FB4-4E5B-A99C-2318153B97FA}">
      <dgm:prSet/>
      <dgm:spPr/>
      <dgm:t>
        <a:bodyPr/>
        <a:lstStyle/>
        <a:p>
          <a:endParaRPr lang="en-US"/>
        </a:p>
      </dgm:t>
    </dgm:pt>
    <dgm:pt modelId="{DF950BAF-03C2-457D-BAC7-FE924746EE59}" type="sibTrans" cxnId="{C4F95C17-9FB4-4E5B-A99C-2318153B97FA}">
      <dgm:prSet/>
      <dgm:spPr/>
      <dgm:t>
        <a:bodyPr/>
        <a:lstStyle/>
        <a:p>
          <a:endParaRPr lang="en-US"/>
        </a:p>
      </dgm:t>
    </dgm:pt>
    <dgm:pt modelId="{378140B9-9AC0-41EC-BC44-A4E3C9899AE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+mn-lt"/>
            </a:rPr>
            <a:t>Design</a:t>
          </a:r>
        </a:p>
      </dgm:t>
    </dgm:pt>
    <dgm:pt modelId="{55AA81D8-9ABC-46C8-A7D3-0FF85D01FDA6}" type="parTrans" cxnId="{70488930-F173-480D-84EF-D037844EE0CD}">
      <dgm:prSet/>
      <dgm:spPr/>
      <dgm:t>
        <a:bodyPr/>
        <a:lstStyle/>
        <a:p>
          <a:endParaRPr lang="en-US"/>
        </a:p>
      </dgm:t>
    </dgm:pt>
    <dgm:pt modelId="{2278678E-5AE0-4F28-8958-CC8ABF7D5BD1}" type="sibTrans" cxnId="{70488930-F173-480D-84EF-D037844EE0CD}">
      <dgm:prSet/>
      <dgm:spPr/>
      <dgm:t>
        <a:bodyPr/>
        <a:lstStyle/>
        <a:p>
          <a:endParaRPr lang="en-US"/>
        </a:p>
      </dgm:t>
    </dgm:pt>
    <dgm:pt modelId="{E5835CB4-0395-44E2-92C6-4DC594BB65F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  <a:latin typeface="+mn-lt"/>
            </a:rPr>
            <a:t>Arrangement</a:t>
          </a:r>
          <a:r>
            <a:rPr lang="en-US">
              <a:latin typeface="Asul"/>
            </a:rPr>
            <a:t> </a:t>
          </a:r>
        </a:p>
      </dgm:t>
    </dgm:pt>
    <dgm:pt modelId="{1FC2117E-F73E-4935-88C2-6413A167B318}" type="parTrans" cxnId="{A1E132AC-2048-4183-9F78-DD3539BCCA34}">
      <dgm:prSet/>
      <dgm:spPr/>
      <dgm:t>
        <a:bodyPr/>
        <a:lstStyle/>
        <a:p>
          <a:endParaRPr lang="en-US"/>
        </a:p>
      </dgm:t>
    </dgm:pt>
    <dgm:pt modelId="{BE245C6A-E9C9-4EB5-8DFC-03D297CF7765}" type="sibTrans" cxnId="{A1E132AC-2048-4183-9F78-DD3539BCCA34}">
      <dgm:prSet/>
      <dgm:spPr/>
      <dgm:t>
        <a:bodyPr/>
        <a:lstStyle/>
        <a:p>
          <a:endParaRPr lang="en-US"/>
        </a:p>
      </dgm:t>
    </dgm:pt>
    <dgm:pt modelId="{3FFCC342-2F2F-41F1-AA60-9689FC0E7F4D}" type="pres">
      <dgm:prSet presAssocID="{44669BA5-5204-48DD-B892-0CD6D5412989}" presName="root" presStyleCnt="0">
        <dgm:presLayoutVars>
          <dgm:dir/>
          <dgm:resizeHandles val="exact"/>
        </dgm:presLayoutVars>
      </dgm:prSet>
      <dgm:spPr/>
    </dgm:pt>
    <dgm:pt modelId="{A6547C04-2C47-4290-979E-C79428E380C6}" type="pres">
      <dgm:prSet presAssocID="{F339B278-FCFD-4F27-B57A-8A276B317017}" presName="compNode" presStyleCnt="0"/>
      <dgm:spPr/>
    </dgm:pt>
    <dgm:pt modelId="{32C09059-AF3B-412B-8219-38D05EC4CE3D}" type="pres">
      <dgm:prSet presAssocID="{F339B278-FCFD-4F27-B57A-8A276B31701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ffelei"/>
        </a:ext>
      </dgm:extLst>
    </dgm:pt>
    <dgm:pt modelId="{1B995C4F-5B7B-4C3D-92E8-626F462BA472}" type="pres">
      <dgm:prSet presAssocID="{F339B278-FCFD-4F27-B57A-8A276B317017}" presName="spaceRect" presStyleCnt="0"/>
      <dgm:spPr/>
    </dgm:pt>
    <dgm:pt modelId="{34AFD163-61E1-4D21-B606-42A47993B33A}" type="pres">
      <dgm:prSet presAssocID="{F339B278-FCFD-4F27-B57A-8A276B317017}" presName="textRect" presStyleLbl="revTx" presStyleIdx="0" presStyleCnt="3" custLinFactNeighborX="-777">
        <dgm:presLayoutVars>
          <dgm:chMax val="1"/>
          <dgm:chPref val="1"/>
        </dgm:presLayoutVars>
      </dgm:prSet>
      <dgm:spPr/>
    </dgm:pt>
    <dgm:pt modelId="{8E35CF52-2A85-414F-8356-1180F9238C4B}" type="pres">
      <dgm:prSet presAssocID="{DF950BAF-03C2-457D-BAC7-FE924746EE59}" presName="sibTrans" presStyleCnt="0"/>
      <dgm:spPr/>
    </dgm:pt>
    <dgm:pt modelId="{FEA6A84A-AFC2-4538-997B-785D3B39D23B}" type="pres">
      <dgm:prSet presAssocID="{378140B9-9AC0-41EC-BC44-A4E3C9899AE9}" presName="compNode" presStyleCnt="0"/>
      <dgm:spPr/>
    </dgm:pt>
    <dgm:pt modelId="{004AF3FF-0925-4BAF-BB5C-885924EB5E74}" type="pres">
      <dgm:prSet presAssocID="{378140B9-9AC0-41EC-BC44-A4E3C9899AE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neal"/>
        </a:ext>
      </dgm:extLst>
    </dgm:pt>
    <dgm:pt modelId="{B12CA957-6812-4578-AFFE-163FA9B51032}" type="pres">
      <dgm:prSet presAssocID="{378140B9-9AC0-41EC-BC44-A4E3C9899AE9}" presName="spaceRect" presStyleCnt="0"/>
      <dgm:spPr/>
    </dgm:pt>
    <dgm:pt modelId="{9AC6B7F3-B96B-49CC-8C9C-CBA547828491}" type="pres">
      <dgm:prSet presAssocID="{378140B9-9AC0-41EC-BC44-A4E3C9899AE9}" presName="textRect" presStyleLbl="revTx" presStyleIdx="1" presStyleCnt="3">
        <dgm:presLayoutVars>
          <dgm:chMax val="1"/>
          <dgm:chPref val="1"/>
        </dgm:presLayoutVars>
      </dgm:prSet>
      <dgm:spPr/>
    </dgm:pt>
    <dgm:pt modelId="{8B19F661-F872-4568-B1B9-D77399A672E6}" type="pres">
      <dgm:prSet presAssocID="{2278678E-5AE0-4F28-8958-CC8ABF7D5BD1}" presName="sibTrans" presStyleCnt="0"/>
      <dgm:spPr/>
    </dgm:pt>
    <dgm:pt modelId="{7F15A468-8486-4106-ACA9-267932AEF57F}" type="pres">
      <dgm:prSet presAssocID="{E5835CB4-0395-44E2-92C6-4DC594BB65FD}" presName="compNode" presStyleCnt="0"/>
      <dgm:spPr/>
    </dgm:pt>
    <dgm:pt modelId="{958E44C4-7E8C-4322-A907-2E116EE9BF90}" type="pres">
      <dgm:prSet presAssocID="{E5835CB4-0395-44E2-92C6-4DC594BB65FD}" presName="iconRect" presStyleLbl="node1" presStyleIdx="2" presStyleCnt="3" custLinFactNeighborX="-11227" custLinFactNeighborY="1362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rcles with Lines"/>
        </a:ext>
      </dgm:extLst>
    </dgm:pt>
    <dgm:pt modelId="{2A4E357C-7465-404D-BCDF-C4596BCDDF80}" type="pres">
      <dgm:prSet presAssocID="{E5835CB4-0395-44E2-92C6-4DC594BB65FD}" presName="spaceRect" presStyleCnt="0"/>
      <dgm:spPr/>
    </dgm:pt>
    <dgm:pt modelId="{CA927531-D28E-4EA8-8AA7-8C4F5D4E7794}" type="pres">
      <dgm:prSet presAssocID="{E5835CB4-0395-44E2-92C6-4DC594BB65F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F95C17-9FB4-4E5B-A99C-2318153B97FA}" srcId="{44669BA5-5204-48DD-B892-0CD6D5412989}" destId="{F339B278-FCFD-4F27-B57A-8A276B317017}" srcOrd="0" destOrd="0" parTransId="{36649A0D-87A3-447E-B2FE-88AB4FAF04A9}" sibTransId="{DF950BAF-03C2-457D-BAC7-FE924746EE59}"/>
    <dgm:cxn modelId="{70488930-F173-480D-84EF-D037844EE0CD}" srcId="{44669BA5-5204-48DD-B892-0CD6D5412989}" destId="{378140B9-9AC0-41EC-BC44-A4E3C9899AE9}" srcOrd="1" destOrd="0" parTransId="{55AA81D8-9ABC-46C8-A7D3-0FF85D01FDA6}" sibTransId="{2278678E-5AE0-4F28-8958-CC8ABF7D5BD1}"/>
    <dgm:cxn modelId="{44C3CB31-1D0A-4C4D-806A-F3D29BF28546}" type="presOf" srcId="{E5835CB4-0395-44E2-92C6-4DC594BB65FD}" destId="{CA927531-D28E-4EA8-8AA7-8C4F5D4E7794}" srcOrd="0" destOrd="0" presId="urn:microsoft.com/office/officeart/2018/2/layout/IconLabelList"/>
    <dgm:cxn modelId="{13F36990-22F3-4435-A03B-420D98256D89}" type="presOf" srcId="{378140B9-9AC0-41EC-BC44-A4E3C9899AE9}" destId="{9AC6B7F3-B96B-49CC-8C9C-CBA547828491}" srcOrd="0" destOrd="0" presId="urn:microsoft.com/office/officeart/2018/2/layout/IconLabelList"/>
    <dgm:cxn modelId="{A1E132AC-2048-4183-9F78-DD3539BCCA34}" srcId="{44669BA5-5204-48DD-B892-0CD6D5412989}" destId="{E5835CB4-0395-44E2-92C6-4DC594BB65FD}" srcOrd="2" destOrd="0" parTransId="{1FC2117E-F73E-4935-88C2-6413A167B318}" sibTransId="{BE245C6A-E9C9-4EB5-8DFC-03D297CF7765}"/>
    <dgm:cxn modelId="{AF9DCDE4-E24F-46A5-AF00-E74EF8182CCD}" type="presOf" srcId="{F339B278-FCFD-4F27-B57A-8A276B317017}" destId="{34AFD163-61E1-4D21-B606-42A47993B33A}" srcOrd="0" destOrd="0" presId="urn:microsoft.com/office/officeart/2018/2/layout/IconLabelList"/>
    <dgm:cxn modelId="{B5356EFF-4750-4F4B-B95F-5DAC60AAED5F}" type="presOf" srcId="{44669BA5-5204-48DD-B892-0CD6D5412989}" destId="{3FFCC342-2F2F-41F1-AA60-9689FC0E7F4D}" srcOrd="0" destOrd="0" presId="urn:microsoft.com/office/officeart/2018/2/layout/IconLabelList"/>
    <dgm:cxn modelId="{17C81A04-A09A-4187-B233-862F8314A974}" type="presParOf" srcId="{3FFCC342-2F2F-41F1-AA60-9689FC0E7F4D}" destId="{A6547C04-2C47-4290-979E-C79428E380C6}" srcOrd="0" destOrd="0" presId="urn:microsoft.com/office/officeart/2018/2/layout/IconLabelList"/>
    <dgm:cxn modelId="{3AF590A1-1628-4CC2-83AC-5B37D6A61616}" type="presParOf" srcId="{A6547C04-2C47-4290-979E-C79428E380C6}" destId="{32C09059-AF3B-412B-8219-38D05EC4CE3D}" srcOrd="0" destOrd="0" presId="urn:microsoft.com/office/officeart/2018/2/layout/IconLabelList"/>
    <dgm:cxn modelId="{D20357DD-16C7-4CAE-B1F6-209822D55276}" type="presParOf" srcId="{A6547C04-2C47-4290-979E-C79428E380C6}" destId="{1B995C4F-5B7B-4C3D-92E8-626F462BA472}" srcOrd="1" destOrd="0" presId="urn:microsoft.com/office/officeart/2018/2/layout/IconLabelList"/>
    <dgm:cxn modelId="{40CFE493-94A8-4B03-A5E4-5EB2C3559791}" type="presParOf" srcId="{A6547C04-2C47-4290-979E-C79428E380C6}" destId="{34AFD163-61E1-4D21-B606-42A47993B33A}" srcOrd="2" destOrd="0" presId="urn:microsoft.com/office/officeart/2018/2/layout/IconLabelList"/>
    <dgm:cxn modelId="{2C857E32-BF23-4F26-B85B-978173B9991F}" type="presParOf" srcId="{3FFCC342-2F2F-41F1-AA60-9689FC0E7F4D}" destId="{8E35CF52-2A85-414F-8356-1180F9238C4B}" srcOrd="1" destOrd="0" presId="urn:microsoft.com/office/officeart/2018/2/layout/IconLabelList"/>
    <dgm:cxn modelId="{032BCF08-22B0-44E8-B683-2DDAB2887B59}" type="presParOf" srcId="{3FFCC342-2F2F-41F1-AA60-9689FC0E7F4D}" destId="{FEA6A84A-AFC2-4538-997B-785D3B39D23B}" srcOrd="2" destOrd="0" presId="urn:microsoft.com/office/officeart/2018/2/layout/IconLabelList"/>
    <dgm:cxn modelId="{881F883E-F06E-4BB2-BBAD-7B51AB8D66CA}" type="presParOf" srcId="{FEA6A84A-AFC2-4538-997B-785D3B39D23B}" destId="{004AF3FF-0925-4BAF-BB5C-885924EB5E74}" srcOrd="0" destOrd="0" presId="urn:microsoft.com/office/officeart/2018/2/layout/IconLabelList"/>
    <dgm:cxn modelId="{34A07034-B229-496A-BBE8-0DD8B01F18C8}" type="presParOf" srcId="{FEA6A84A-AFC2-4538-997B-785D3B39D23B}" destId="{B12CA957-6812-4578-AFFE-163FA9B51032}" srcOrd="1" destOrd="0" presId="urn:microsoft.com/office/officeart/2018/2/layout/IconLabelList"/>
    <dgm:cxn modelId="{E6010118-14A3-4879-905A-1488B070FC8A}" type="presParOf" srcId="{FEA6A84A-AFC2-4538-997B-785D3B39D23B}" destId="{9AC6B7F3-B96B-49CC-8C9C-CBA547828491}" srcOrd="2" destOrd="0" presId="urn:microsoft.com/office/officeart/2018/2/layout/IconLabelList"/>
    <dgm:cxn modelId="{0F8DCDD1-5576-4F6B-8AA8-3CE97A48A151}" type="presParOf" srcId="{3FFCC342-2F2F-41F1-AA60-9689FC0E7F4D}" destId="{8B19F661-F872-4568-B1B9-D77399A672E6}" srcOrd="3" destOrd="0" presId="urn:microsoft.com/office/officeart/2018/2/layout/IconLabelList"/>
    <dgm:cxn modelId="{98761D2D-4CF3-4B07-891D-9252D52B8AD5}" type="presParOf" srcId="{3FFCC342-2F2F-41F1-AA60-9689FC0E7F4D}" destId="{7F15A468-8486-4106-ACA9-267932AEF57F}" srcOrd="4" destOrd="0" presId="urn:microsoft.com/office/officeart/2018/2/layout/IconLabelList"/>
    <dgm:cxn modelId="{3393C46D-EB5A-42E4-A534-B6B8604C69FF}" type="presParOf" srcId="{7F15A468-8486-4106-ACA9-267932AEF57F}" destId="{958E44C4-7E8C-4322-A907-2E116EE9BF90}" srcOrd="0" destOrd="0" presId="urn:microsoft.com/office/officeart/2018/2/layout/IconLabelList"/>
    <dgm:cxn modelId="{2B85C820-7BE3-4C61-9708-4E428644EC2D}" type="presParOf" srcId="{7F15A468-8486-4106-ACA9-267932AEF57F}" destId="{2A4E357C-7465-404D-BCDF-C4596BCDDF80}" srcOrd="1" destOrd="0" presId="urn:microsoft.com/office/officeart/2018/2/layout/IconLabelList"/>
    <dgm:cxn modelId="{A01E1117-B5F0-4529-A785-6CF3F261DC38}" type="presParOf" srcId="{7F15A468-8486-4106-ACA9-267932AEF57F}" destId="{CA927531-D28E-4EA8-8AA7-8C4F5D4E779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D40ECA-FF8B-4EB7-812D-7E36390BA63A}" type="doc">
      <dgm:prSet loTypeId="urn:microsoft.com/office/officeart/2018/2/layout/IconLabelList" loCatId="icon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6419FD-A306-4128-B6B3-BAE157E0747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Loading Speed</a:t>
          </a:r>
        </a:p>
      </dgm:t>
    </dgm:pt>
    <dgm:pt modelId="{5CDE9D7D-8A84-4C3A-B46E-38BEBA8256ED}" type="parTrans" cxnId="{B8EA6587-0265-41B1-ADD2-95EBF65C395E}">
      <dgm:prSet/>
      <dgm:spPr/>
      <dgm:t>
        <a:bodyPr/>
        <a:lstStyle/>
        <a:p>
          <a:endParaRPr lang="en-US"/>
        </a:p>
      </dgm:t>
    </dgm:pt>
    <dgm:pt modelId="{079C62AF-C742-492B-85CD-FC06877FA34E}" type="sibTrans" cxnId="{B8EA6587-0265-41B1-ADD2-95EBF65C395E}">
      <dgm:prSet/>
      <dgm:spPr/>
      <dgm:t>
        <a:bodyPr/>
        <a:lstStyle/>
        <a:p>
          <a:endParaRPr lang="en-US"/>
        </a:p>
      </dgm:t>
    </dgm:pt>
    <dgm:pt modelId="{1DB0E6D2-3723-467D-B7DD-7DB2EC2F5DD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>
              <a:solidFill>
                <a:schemeClr val="bg1"/>
              </a:solidFill>
            </a:rPr>
            <a:t>Render Blocking</a:t>
          </a:r>
        </a:p>
      </dgm:t>
    </dgm:pt>
    <dgm:pt modelId="{F622D5D0-88E3-4B61-B982-05B06E532111}" type="parTrans" cxnId="{4421D980-8371-4E02-AECB-813ACC06C4C2}">
      <dgm:prSet/>
      <dgm:spPr/>
      <dgm:t>
        <a:bodyPr/>
        <a:lstStyle/>
        <a:p>
          <a:endParaRPr lang="en-US"/>
        </a:p>
      </dgm:t>
    </dgm:pt>
    <dgm:pt modelId="{0C58BB03-F6AF-4336-BE6F-C2B5D6F94130}" type="sibTrans" cxnId="{4421D980-8371-4E02-AECB-813ACC06C4C2}">
      <dgm:prSet/>
      <dgm:spPr/>
      <dgm:t>
        <a:bodyPr/>
        <a:lstStyle/>
        <a:p>
          <a:endParaRPr lang="en-US"/>
        </a:p>
      </dgm:t>
    </dgm:pt>
    <dgm:pt modelId="{153C9F90-5DAE-4DF4-A88D-4817536133AF}" type="pres">
      <dgm:prSet presAssocID="{56D40ECA-FF8B-4EB7-812D-7E36390BA63A}" presName="root" presStyleCnt="0">
        <dgm:presLayoutVars>
          <dgm:dir/>
          <dgm:resizeHandles val="exact"/>
        </dgm:presLayoutVars>
      </dgm:prSet>
      <dgm:spPr/>
    </dgm:pt>
    <dgm:pt modelId="{21E53D48-6B45-4E74-B0F2-44AC11CFEABF}" type="pres">
      <dgm:prSet presAssocID="{DB6419FD-A306-4128-B6B3-BAE157E07475}" presName="compNode" presStyleCnt="0"/>
      <dgm:spPr/>
    </dgm:pt>
    <dgm:pt modelId="{9908C0FF-5179-4AC7-B093-7A8E4BA00EC1}" type="pres">
      <dgm:prSet presAssocID="{DB6419FD-A306-4128-B6B3-BAE157E0747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ssgerät mit einfarbiger Füllung"/>
        </a:ext>
      </dgm:extLst>
    </dgm:pt>
    <dgm:pt modelId="{50D616D9-5773-48D8-8B49-01F004B10592}" type="pres">
      <dgm:prSet presAssocID="{DB6419FD-A306-4128-B6B3-BAE157E07475}" presName="spaceRect" presStyleCnt="0"/>
      <dgm:spPr/>
    </dgm:pt>
    <dgm:pt modelId="{8758E468-614F-497F-AE05-CFA636F356AF}" type="pres">
      <dgm:prSet presAssocID="{DB6419FD-A306-4128-B6B3-BAE157E07475}" presName="textRect" presStyleLbl="revTx" presStyleIdx="0" presStyleCnt="2">
        <dgm:presLayoutVars>
          <dgm:chMax val="1"/>
          <dgm:chPref val="1"/>
        </dgm:presLayoutVars>
      </dgm:prSet>
      <dgm:spPr/>
    </dgm:pt>
    <dgm:pt modelId="{DC4E61BA-B001-41E0-8B72-F81EE4616619}" type="pres">
      <dgm:prSet presAssocID="{079C62AF-C742-492B-85CD-FC06877FA34E}" presName="sibTrans" presStyleCnt="0"/>
      <dgm:spPr/>
    </dgm:pt>
    <dgm:pt modelId="{BCEC867C-32BA-4B6E-80AA-E26FCDB1D47C}" type="pres">
      <dgm:prSet presAssocID="{1DB0E6D2-3723-467D-B7DD-7DB2EC2F5DD2}" presName="compNode" presStyleCnt="0"/>
      <dgm:spPr/>
    </dgm:pt>
    <dgm:pt modelId="{13E5D070-9D36-44D9-B981-83A02A4CA218}" type="pres">
      <dgm:prSet presAssocID="{1DB0E6D2-3723-467D-B7DD-7DB2EC2F5DD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erbotsschild mit einfarbiger Füllung"/>
        </a:ext>
      </dgm:extLst>
    </dgm:pt>
    <dgm:pt modelId="{80380F7F-10D9-4561-9A7B-17F3B57693E3}" type="pres">
      <dgm:prSet presAssocID="{1DB0E6D2-3723-467D-B7DD-7DB2EC2F5DD2}" presName="spaceRect" presStyleCnt="0"/>
      <dgm:spPr/>
    </dgm:pt>
    <dgm:pt modelId="{C5F70DD8-5EB2-42F0-BB62-283E59CD5097}" type="pres">
      <dgm:prSet presAssocID="{1DB0E6D2-3723-467D-B7DD-7DB2EC2F5DD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0A48750-1CDB-468F-A2E1-8F19970C64BB}" type="presOf" srcId="{1DB0E6D2-3723-467D-B7DD-7DB2EC2F5DD2}" destId="{C5F70DD8-5EB2-42F0-BB62-283E59CD5097}" srcOrd="0" destOrd="0" presId="urn:microsoft.com/office/officeart/2018/2/layout/IconLabelList"/>
    <dgm:cxn modelId="{4421D980-8371-4E02-AECB-813ACC06C4C2}" srcId="{56D40ECA-FF8B-4EB7-812D-7E36390BA63A}" destId="{1DB0E6D2-3723-467D-B7DD-7DB2EC2F5DD2}" srcOrd="1" destOrd="0" parTransId="{F622D5D0-88E3-4B61-B982-05B06E532111}" sibTransId="{0C58BB03-F6AF-4336-BE6F-C2B5D6F94130}"/>
    <dgm:cxn modelId="{B8EA6587-0265-41B1-ADD2-95EBF65C395E}" srcId="{56D40ECA-FF8B-4EB7-812D-7E36390BA63A}" destId="{DB6419FD-A306-4128-B6B3-BAE157E07475}" srcOrd="0" destOrd="0" parTransId="{5CDE9D7D-8A84-4C3A-B46E-38BEBA8256ED}" sibTransId="{079C62AF-C742-492B-85CD-FC06877FA34E}"/>
    <dgm:cxn modelId="{164B998A-D8E6-4552-AC6B-0C7B89F0B684}" type="presOf" srcId="{56D40ECA-FF8B-4EB7-812D-7E36390BA63A}" destId="{153C9F90-5DAE-4DF4-A88D-4817536133AF}" srcOrd="0" destOrd="0" presId="urn:microsoft.com/office/officeart/2018/2/layout/IconLabelList"/>
    <dgm:cxn modelId="{9D2091D3-1D01-4C4E-AD4D-335651950D71}" type="presOf" srcId="{DB6419FD-A306-4128-B6B3-BAE157E07475}" destId="{8758E468-614F-497F-AE05-CFA636F356AF}" srcOrd="0" destOrd="0" presId="urn:microsoft.com/office/officeart/2018/2/layout/IconLabelList"/>
    <dgm:cxn modelId="{A056CFBF-7AAA-4AA7-A7BA-F415FF6A5DD8}" type="presParOf" srcId="{153C9F90-5DAE-4DF4-A88D-4817536133AF}" destId="{21E53D48-6B45-4E74-B0F2-44AC11CFEABF}" srcOrd="0" destOrd="0" presId="urn:microsoft.com/office/officeart/2018/2/layout/IconLabelList"/>
    <dgm:cxn modelId="{62F74259-571F-4EA3-A2A4-D15941A939EA}" type="presParOf" srcId="{21E53D48-6B45-4E74-B0F2-44AC11CFEABF}" destId="{9908C0FF-5179-4AC7-B093-7A8E4BA00EC1}" srcOrd="0" destOrd="0" presId="urn:microsoft.com/office/officeart/2018/2/layout/IconLabelList"/>
    <dgm:cxn modelId="{7760CE81-D6AD-43FE-A955-94C7FBF0097C}" type="presParOf" srcId="{21E53D48-6B45-4E74-B0F2-44AC11CFEABF}" destId="{50D616D9-5773-48D8-8B49-01F004B10592}" srcOrd="1" destOrd="0" presId="urn:microsoft.com/office/officeart/2018/2/layout/IconLabelList"/>
    <dgm:cxn modelId="{DB18C012-6221-44F2-8762-374F845FD8EB}" type="presParOf" srcId="{21E53D48-6B45-4E74-B0F2-44AC11CFEABF}" destId="{8758E468-614F-497F-AE05-CFA636F356AF}" srcOrd="2" destOrd="0" presId="urn:microsoft.com/office/officeart/2018/2/layout/IconLabelList"/>
    <dgm:cxn modelId="{1E1046DE-F991-4A22-A958-D0C83456F894}" type="presParOf" srcId="{153C9F90-5DAE-4DF4-A88D-4817536133AF}" destId="{DC4E61BA-B001-41E0-8B72-F81EE4616619}" srcOrd="1" destOrd="0" presId="urn:microsoft.com/office/officeart/2018/2/layout/IconLabelList"/>
    <dgm:cxn modelId="{40185F36-D774-41A5-AD24-6AB52552AFE1}" type="presParOf" srcId="{153C9F90-5DAE-4DF4-A88D-4817536133AF}" destId="{BCEC867C-32BA-4B6E-80AA-E26FCDB1D47C}" srcOrd="2" destOrd="0" presId="urn:microsoft.com/office/officeart/2018/2/layout/IconLabelList"/>
    <dgm:cxn modelId="{9FB995E1-A230-4AA7-A752-FD6217FE019B}" type="presParOf" srcId="{BCEC867C-32BA-4B6E-80AA-E26FCDB1D47C}" destId="{13E5D070-9D36-44D9-B981-83A02A4CA218}" srcOrd="0" destOrd="0" presId="urn:microsoft.com/office/officeart/2018/2/layout/IconLabelList"/>
    <dgm:cxn modelId="{42EC9663-C317-4636-9798-6BDA0F2E6CD5}" type="presParOf" srcId="{BCEC867C-32BA-4B6E-80AA-E26FCDB1D47C}" destId="{80380F7F-10D9-4561-9A7B-17F3B57693E3}" srcOrd="1" destOrd="0" presId="urn:microsoft.com/office/officeart/2018/2/layout/IconLabelList"/>
    <dgm:cxn modelId="{20ACE2B7-18D0-47DC-9058-AD85DA9C930C}" type="presParOf" srcId="{BCEC867C-32BA-4B6E-80AA-E26FCDB1D47C}" destId="{C5F70DD8-5EB2-42F0-BB62-283E59CD5097}" srcOrd="2" destOrd="0" presId="urn:microsoft.com/office/officeart/2018/2/layout/IconLabel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C09059-AF3B-412B-8219-38D05EC4CE3D}">
      <dsp:nvSpPr>
        <dsp:cNvPr id="0" name=""/>
        <dsp:cNvSpPr/>
      </dsp:nvSpPr>
      <dsp:spPr>
        <a:xfrm>
          <a:off x="878702" y="696957"/>
          <a:ext cx="980366" cy="98036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4AFD163-61E1-4D21-B606-42A47993B33A}">
      <dsp:nvSpPr>
        <dsp:cNvPr id="0" name=""/>
        <dsp:cNvSpPr/>
      </dsp:nvSpPr>
      <dsp:spPr>
        <a:xfrm>
          <a:off x="262662" y="1977450"/>
          <a:ext cx="21785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latin typeface="+mn-lt"/>
            </a:rPr>
            <a:t>Art</a:t>
          </a:r>
        </a:p>
      </dsp:txBody>
      <dsp:txXfrm>
        <a:off x="262662" y="1977450"/>
        <a:ext cx="2178591" cy="720000"/>
      </dsp:txXfrm>
    </dsp:sp>
    <dsp:sp modelId="{004AF3FF-0925-4BAF-BB5C-885924EB5E74}">
      <dsp:nvSpPr>
        <dsp:cNvPr id="0" name=""/>
        <dsp:cNvSpPr/>
      </dsp:nvSpPr>
      <dsp:spPr>
        <a:xfrm>
          <a:off x="3438546" y="696957"/>
          <a:ext cx="980366" cy="98036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AC6B7F3-B96B-49CC-8C9C-CBA547828491}">
      <dsp:nvSpPr>
        <dsp:cNvPr id="0" name=""/>
        <dsp:cNvSpPr/>
      </dsp:nvSpPr>
      <dsp:spPr>
        <a:xfrm>
          <a:off x="2839434" y="1977450"/>
          <a:ext cx="21785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latin typeface="+mn-lt"/>
            </a:rPr>
            <a:t>Design</a:t>
          </a:r>
        </a:p>
      </dsp:txBody>
      <dsp:txXfrm>
        <a:off x="2839434" y="1977450"/>
        <a:ext cx="2178591" cy="720000"/>
      </dsp:txXfrm>
    </dsp:sp>
    <dsp:sp modelId="{958E44C4-7E8C-4322-A907-2E116EE9BF90}">
      <dsp:nvSpPr>
        <dsp:cNvPr id="0" name=""/>
        <dsp:cNvSpPr/>
      </dsp:nvSpPr>
      <dsp:spPr>
        <a:xfrm>
          <a:off x="5888325" y="710310"/>
          <a:ext cx="980366" cy="98036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A927531-D28E-4EA8-8AA7-8C4F5D4E7794}">
      <dsp:nvSpPr>
        <dsp:cNvPr id="0" name=""/>
        <dsp:cNvSpPr/>
      </dsp:nvSpPr>
      <dsp:spPr>
        <a:xfrm>
          <a:off x="5399279" y="1977450"/>
          <a:ext cx="217859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>
              <a:solidFill>
                <a:schemeClr val="bg1"/>
              </a:solidFill>
              <a:latin typeface="+mn-lt"/>
            </a:rPr>
            <a:t>Arrangement</a:t>
          </a:r>
          <a:r>
            <a:rPr lang="en-US" sz="2700" kern="1200">
              <a:latin typeface="Asul"/>
            </a:rPr>
            <a:t> </a:t>
          </a:r>
        </a:p>
      </dsp:txBody>
      <dsp:txXfrm>
        <a:off x="5399279" y="1977450"/>
        <a:ext cx="2178591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08C0FF-5179-4AC7-B093-7A8E4BA00EC1}">
      <dsp:nvSpPr>
        <dsp:cNvPr id="0" name=""/>
        <dsp:cNvSpPr/>
      </dsp:nvSpPr>
      <dsp:spPr>
        <a:xfrm>
          <a:off x="1199766" y="140847"/>
          <a:ext cx="1873125" cy="187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758E468-614F-497F-AE05-CFA636F356AF}">
      <dsp:nvSpPr>
        <dsp:cNvPr id="0" name=""/>
        <dsp:cNvSpPr/>
      </dsp:nvSpPr>
      <dsp:spPr>
        <a:xfrm>
          <a:off x="55079" y="2471672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solidFill>
                <a:schemeClr val="bg1"/>
              </a:solidFill>
            </a:rPr>
            <a:t>Loading Speed</a:t>
          </a:r>
        </a:p>
      </dsp:txBody>
      <dsp:txXfrm>
        <a:off x="55079" y="2471672"/>
        <a:ext cx="4162500" cy="720000"/>
      </dsp:txXfrm>
    </dsp:sp>
    <dsp:sp modelId="{13E5D070-9D36-44D9-B981-83A02A4CA218}">
      <dsp:nvSpPr>
        <dsp:cNvPr id="0" name=""/>
        <dsp:cNvSpPr/>
      </dsp:nvSpPr>
      <dsp:spPr>
        <a:xfrm>
          <a:off x="6090704" y="140847"/>
          <a:ext cx="1873125" cy="187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5F70DD8-5EB2-42F0-BB62-283E59CD5097}">
      <dsp:nvSpPr>
        <dsp:cNvPr id="0" name=""/>
        <dsp:cNvSpPr/>
      </dsp:nvSpPr>
      <dsp:spPr>
        <a:xfrm>
          <a:off x="4946016" y="2471672"/>
          <a:ext cx="41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22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>
              <a:solidFill>
                <a:schemeClr val="bg1"/>
              </a:solidFill>
            </a:rPr>
            <a:t>Render Blocking</a:t>
          </a:r>
        </a:p>
      </dsp:txBody>
      <dsp:txXfrm>
        <a:off x="4946016" y="2471672"/>
        <a:ext cx="41625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39839-4C71-4715-BDE3-8FD2BDF22017}" type="datetimeFigureOut">
              <a:rPr lang="en-US" smtClean="0"/>
              <a:t>1/30/2024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9BE85-E0D3-4A2A-A4EC-42AD336CFADC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84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Web Typografie</a:t>
            </a:r>
          </a:p>
          <a:p>
            <a:endParaRPr lang="de-DE"/>
          </a:p>
          <a:p>
            <a:r>
              <a:rPr lang="de-DE"/>
              <a:t>Die meisten von euch werden sich nur sehr wenig unter dem Begriff Web-Typografie vorstellen können.</a:t>
            </a:r>
          </a:p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9BE85-E0D3-4A2A-A4EC-42AD336CFA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24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Kurz gesagt, geht es um die Kunst, Design und Anordnung von Texten. Klingt nach wenig, doch es geht um viel. </a:t>
            </a:r>
          </a:p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9BE85-E0D3-4A2A-A4EC-42AD336CFAD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6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Wir lesen alle unweigerlich viel Text in unserem täglichen Leben. Doch könnt ihr euch an das letzte Mal erinnern,</a:t>
            </a:r>
          </a:p>
          <a:p>
            <a:r>
              <a:rPr lang="de-DE"/>
              <a:t>wo ihr im Alltag nicht schönen/passenden Text gelesen habt? Den meisten von euch wird kein Beispiel einfallen, denn das hat einen Grund.</a:t>
            </a:r>
          </a:p>
          <a:p>
            <a:r>
              <a:rPr lang="de-DE"/>
              <a:t>Wenn "Web </a:t>
            </a:r>
            <a:r>
              <a:rPr lang="de-DE" err="1"/>
              <a:t>Typography</a:t>
            </a:r>
            <a:r>
              <a:rPr lang="de-DE"/>
              <a:t>" funktioniert, dann wird euch es nicht auffallen, wenn es aber nicht funktioniert, dann fällt es leider auf. </a:t>
            </a:r>
          </a:p>
          <a:p>
            <a:endParaRPr lang="de-DE"/>
          </a:p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9BE85-E0D3-4A2A-A4EC-42AD336CFAD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61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Aber wieso? Gute Entwickler suchen ihre Schrift nicht nur danach aus, dass sie "gut aussehen". Hinter der Auswahl einer Schrift steckt viel mehr:</a:t>
            </a:r>
          </a:p>
          <a:p>
            <a:r>
              <a:rPr lang="de-DE"/>
              <a:t>* Für welche Art von Text brauchst du die Schrift? </a:t>
            </a:r>
          </a:p>
          <a:p>
            <a:r>
              <a:rPr lang="de-DE"/>
              <a:t>   Titel verlangen prägnante Schriften, Absätze eine gut leserliche, und für Navigationselemente eine</a:t>
            </a:r>
          </a:p>
          <a:p>
            <a:r>
              <a:rPr lang="de-DE"/>
              <a:t>   Schrift, die in kleinen </a:t>
            </a:r>
            <a:r>
              <a:rPr lang="de-DE" err="1"/>
              <a:t>größen</a:t>
            </a:r>
            <a:r>
              <a:rPr lang="de-DE"/>
              <a:t> auch gut funktioniert.</a:t>
            </a:r>
          </a:p>
          <a:p>
            <a:r>
              <a:rPr lang="de-DE"/>
              <a:t>* Was ist deine Intention?</a:t>
            </a:r>
          </a:p>
          <a:p>
            <a:r>
              <a:rPr lang="de-DE"/>
              <a:t>   Wenn Besucher sehr viel Zeit mit Lesen auf deiner Webseite verbringen werden, fokussier dich auf gut leserliche Schriften.</a:t>
            </a:r>
          </a:p>
          <a:p>
            <a:r>
              <a:rPr lang="de-DE"/>
              <a:t>    Wenn du mit minimalen Text auf dich aufmerksam machen willst, wähle ein prägnantes Set an Schriften aus.</a:t>
            </a:r>
          </a:p>
          <a:p>
            <a:r>
              <a:rPr lang="de-DE"/>
              <a:t>* Wer ist dein Publikum?</a:t>
            </a:r>
          </a:p>
          <a:p>
            <a:r>
              <a:rPr lang="de-DE"/>
              <a:t>    Passt </a:t>
            </a:r>
            <a:r>
              <a:rPr lang="de-DE" err="1"/>
              <a:t>deiine</a:t>
            </a:r>
            <a:r>
              <a:rPr lang="de-DE"/>
              <a:t> Schrift auch für alle Besucher? Auch bei Schriften ist </a:t>
            </a:r>
            <a:r>
              <a:rPr lang="de-DE" err="1"/>
              <a:t>Accessibility</a:t>
            </a:r>
            <a:r>
              <a:rPr lang="de-DE"/>
              <a:t> ein großes Kriterium, das einige gut einige weniger gut erfüllen. </a:t>
            </a:r>
          </a:p>
          <a:p>
            <a:r>
              <a:rPr lang="de-DE"/>
              <a:t>    Funktioniert deine Schrift auf Smartphones </a:t>
            </a:r>
            <a:r>
              <a:rPr lang="de-DE" err="1"/>
              <a:t>genausogut</a:t>
            </a:r>
            <a:r>
              <a:rPr lang="de-DE"/>
              <a:t> wie auf Webseiten? Und wie sieht sie im </a:t>
            </a:r>
            <a:r>
              <a:rPr lang="de-DE" err="1"/>
              <a:t>Darkmode</a:t>
            </a:r>
            <a:r>
              <a:rPr lang="de-DE"/>
              <a:t> aus? </a:t>
            </a:r>
          </a:p>
          <a:p>
            <a:r>
              <a:rPr lang="de-DE"/>
              <a:t>* Language-Support</a:t>
            </a:r>
          </a:p>
          <a:p>
            <a:r>
              <a:rPr lang="de-DE"/>
              <a:t>   Besonders im deutschsprachigen Raum ist es wichtig, eine Schrift auszuwählen die auch Umlaute kennt, sonst ist die Schrift nicht wirklich benutzbar.</a:t>
            </a:r>
          </a:p>
          <a:p>
            <a:endParaRPr lang="de-DE"/>
          </a:p>
          <a:p>
            <a:r>
              <a:rPr lang="de-DE"/>
              <a:t>* </a:t>
            </a:r>
            <a:r>
              <a:rPr lang="de-DE" err="1"/>
              <a:t>Weight</a:t>
            </a:r>
            <a:r>
              <a:rPr lang="de-DE"/>
              <a:t> and Style</a:t>
            </a:r>
          </a:p>
          <a:p>
            <a:r>
              <a:rPr lang="de-DE"/>
              <a:t>   </a:t>
            </a:r>
            <a:r>
              <a:rPr lang="de-DE" err="1"/>
              <a:t>Wieviele</a:t>
            </a:r>
            <a:r>
              <a:rPr lang="de-DE"/>
              <a:t> Art von Strichstärke  unterstützt deine Font? Hat sie </a:t>
            </a:r>
            <a:r>
              <a:rPr lang="de-DE" err="1"/>
              <a:t>basic</a:t>
            </a:r>
            <a:r>
              <a:rPr lang="de-DE"/>
              <a:t> </a:t>
            </a:r>
            <a:r>
              <a:rPr lang="de-DE" err="1"/>
              <a:t>punctuation</a:t>
            </a:r>
            <a:r>
              <a:rPr lang="de-DE"/>
              <a:t>? Hat sie eine Option für Abkürzungen?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9BE85-E0D3-4A2A-A4EC-42AD336CFAD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46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bezüglich Style kann man mit wenig CSS sehr viel erreichen:</a:t>
            </a:r>
          </a:p>
          <a:p>
            <a:r>
              <a:rPr lang="de-DE"/>
              <a:t>----</a:t>
            </a:r>
          </a:p>
          <a:p>
            <a:r>
              <a:rPr lang="de-DE"/>
              <a:t>type </a:t>
            </a:r>
            <a:r>
              <a:rPr lang="de-DE" err="1"/>
              <a:t>scales</a:t>
            </a:r>
            <a:r>
              <a:rPr lang="de-DE"/>
              <a:t> bringen ein bisschen </a:t>
            </a:r>
            <a:r>
              <a:rPr lang="de-DE" err="1"/>
              <a:t>rhythmus</a:t>
            </a:r>
            <a:r>
              <a:rPr lang="de-DE"/>
              <a:t> und </a:t>
            </a:r>
            <a:r>
              <a:rPr lang="de-DE" err="1"/>
              <a:t>flow</a:t>
            </a:r>
            <a:r>
              <a:rPr lang="de-DE"/>
              <a:t> in deinen </a:t>
            </a:r>
            <a:r>
              <a:rPr lang="de-DE" err="1"/>
              <a:t>text</a:t>
            </a:r>
            <a:r>
              <a:rPr lang="de-DE"/>
              <a:t> </a:t>
            </a:r>
          </a:p>
          <a:p>
            <a:r>
              <a:rPr lang="de-DE" err="1"/>
              <a:t>max-width</a:t>
            </a:r>
            <a:r>
              <a:rPr lang="de-DE"/>
              <a:t> mit der </a:t>
            </a:r>
            <a:r>
              <a:rPr lang="de-DE" err="1"/>
              <a:t>character</a:t>
            </a:r>
            <a:r>
              <a:rPr lang="de-DE"/>
              <a:t>-einheit : zu lange </a:t>
            </a:r>
            <a:r>
              <a:rPr lang="de-DE" err="1"/>
              <a:t>zeilen</a:t>
            </a:r>
            <a:r>
              <a:rPr lang="de-DE"/>
              <a:t> stören den </a:t>
            </a:r>
            <a:r>
              <a:rPr lang="de-DE" err="1"/>
              <a:t>lesefluss</a:t>
            </a:r>
            <a:endParaRPr lang="de-DE"/>
          </a:p>
          <a:p>
            <a:r>
              <a:rPr lang="de-DE"/>
              <a:t>und </a:t>
            </a:r>
            <a:r>
              <a:rPr lang="de-DE" err="1"/>
              <a:t>line-height</a:t>
            </a:r>
            <a:r>
              <a:rPr lang="de-DE"/>
              <a:t> macht deinen Inhaltstext schon viel lesbarer </a:t>
            </a:r>
            <a:endParaRPr lang="de-AT"/>
          </a:p>
          <a:p>
            <a:endParaRPr lang="de-AT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9BE85-E0D3-4A2A-A4EC-42AD336CFAD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25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de-AT" sz="900" err="1"/>
              <a:t>Weight</a:t>
            </a:r>
            <a:r>
              <a:rPr lang="de-AT" sz="900"/>
              <a:t>, Width, </a:t>
            </a:r>
            <a:r>
              <a:rPr lang="de-AT" sz="900" err="1"/>
              <a:t>italic</a:t>
            </a:r>
            <a:r>
              <a:rPr lang="de-AT" sz="900"/>
              <a:t>, </a:t>
            </a:r>
            <a:r>
              <a:rPr lang="de-AT" sz="900" err="1"/>
              <a:t>slant</a:t>
            </a:r>
            <a:r>
              <a:rPr lang="de-AT" sz="900"/>
              <a:t>, Optical </a:t>
            </a:r>
            <a:r>
              <a:rPr lang="de-AT" sz="900" err="1"/>
              <a:t>size</a:t>
            </a:r>
            <a:endParaRPr lang="de-AT" sz="900"/>
          </a:p>
          <a:p>
            <a:pPr>
              <a:buFont typeface="Arial" panose="020B0604020202020204" pitchFamily="34" charset="0"/>
              <a:buNone/>
            </a:pPr>
            <a:r>
              <a:rPr lang="de-AT" sz="1100"/>
              <a:t>2018</a:t>
            </a:r>
            <a:endParaRPr lang="de-AT" sz="90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9BE85-E0D3-4A2A-A4EC-42AD336CFAD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466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AT" sz="1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</a:t>
            </a:r>
            <a:r>
              <a:rPr lang="de-AT" sz="1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1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render</a:t>
            </a:r>
            <a:r>
              <a:rPr lang="de-AT" sz="1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1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pipline</a:t>
            </a:r>
            <a:r>
              <a:rPr lang="de-AT" sz="1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de-AT" sz="1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Flash </a:t>
            </a:r>
            <a:r>
              <a:rPr lang="de-AT" sz="1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AT" sz="1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invisible </a:t>
            </a:r>
            <a:r>
              <a:rPr lang="de-AT" sz="1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r>
              <a:rPr lang="de-AT" sz="1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Flash </a:t>
            </a:r>
            <a:r>
              <a:rPr lang="de-AT" sz="1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</a:t>
            </a:r>
            <a:r>
              <a:rPr lang="de-AT" sz="1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1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unstyled</a:t>
            </a:r>
            <a:r>
              <a:rPr lang="de-AT" sz="1800" kern="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1800" kern="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text</a:t>
            </a:r>
            <a:endParaRPr lang="de-AT" sz="1800" kern="0" dirty="0">
              <a:effectLst/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AT" sz="1800" dirty="0" err="1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user</a:t>
            </a:r>
            <a:r>
              <a:rPr lang="de-AT" sz="18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de-AT" sz="180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expirience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9BE85-E0D3-4A2A-A4EC-42AD336CFAD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73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6EAB5245-0845-4F48-0DC4-681E9ED6849B}"/>
              </a:ext>
            </a:extLst>
          </p:cNvPr>
          <p:cNvSpPr/>
          <p:nvPr userDrawn="1"/>
        </p:nvSpPr>
        <p:spPr>
          <a:xfrm>
            <a:off x="-101599" y="-101600"/>
            <a:ext cx="12404436" cy="707505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80000">
                <a:schemeClr val="accent1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AT">
              <a:solidFill>
                <a:schemeClr val="bg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040D193-E683-F9E6-1BFC-583C97C3D7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bg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3095ECC-926E-A946-ABA4-6300170D03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349551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82D2EC-F2FB-BDBF-9102-920686C69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94B92B-7DFB-C82E-E3EA-0EF6F264A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053F28-1B1C-F551-8F0D-8FC4BCABC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EC53-7303-4EC0-BECF-9E6883B1B3B1}" type="datetimeFigureOut">
              <a:rPr lang="de-AT" smtClean="0"/>
              <a:t>30.01.2024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EA98112-FFC7-6542-7FD8-4A99C870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DD54666-8743-2F34-84F6-7B23E0CF4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3C77-D2E5-4828-9C97-923E0ADE9C6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494127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D0C5DD-C76A-7884-78DA-28412F8A8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E80A770-6052-B7E2-C5D1-FAE6CA9CD0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0D9816-0D56-5CD8-3883-760D17519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EC53-7303-4EC0-BECF-9E6883B1B3B1}" type="datetimeFigureOut">
              <a:rPr lang="de-AT" smtClean="0"/>
              <a:t>30.01.2024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B6B79-118E-E371-06A7-CA2975378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477218B-1295-3AAF-D719-B34A6FA0F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3C77-D2E5-4828-9C97-923E0ADE9C6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428807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A1197-8956-BEA0-C451-6DCFE61CE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B4EC15-282D-134B-DFAB-DFC9063D76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93336E1-7CE6-06D5-7700-E29F9122A9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CFB3C9-B2AD-E8DD-3C3F-DCE8C3A1F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EC53-7303-4EC0-BECF-9E6883B1B3B1}" type="datetimeFigureOut">
              <a:rPr lang="de-AT" smtClean="0"/>
              <a:t>30.01.2024</a:t>
            </a:fld>
            <a:endParaRPr lang="de-AT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5C3E1BF-D089-82FE-8BEC-D5F609624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A50D777-A4F6-3ED3-BEE0-ACD481F55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3C77-D2E5-4828-9C97-923E0ADE9C6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031435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293CBB-0916-B49B-45AA-A4813DB77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06BF4A5-B9FA-EA2B-5BA2-FA1F36BC28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517B058-4039-6BA2-2465-EA6F1B55A5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6E41927-50E0-3BDF-FBC2-28DB30BF6D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3FD888A-F15D-E8ED-67CC-36A5C2B985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E12F16B-F0B8-E509-78D1-BF32F4D3C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DEC53-7303-4EC0-BECF-9E6883B1B3B1}" type="datetimeFigureOut">
              <a:rPr lang="de-AT" smtClean="0"/>
              <a:t>30.01.2024</a:t>
            </a:fld>
            <a:endParaRPr lang="de-AT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266EEDA-F6E6-BF15-B809-BBFBDF154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AT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701B980-D57D-4AA2-3B18-EA4D7EBB6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B3C77-D2E5-4828-9C97-923E0ADE9C6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7931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BE9A0CE-ABF3-159C-4DD4-45D0FA35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AT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1548432-1512-F661-86CF-49F61ED24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AT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97E379-2721-0704-23DA-858F5733F6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DEC53-7303-4EC0-BECF-9E6883B1B3B1}" type="datetimeFigureOut">
              <a:rPr lang="de-AT" smtClean="0"/>
              <a:t>30.01.2024</a:t>
            </a:fld>
            <a:endParaRPr lang="de-AT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463536-E50B-3CC1-0022-D4E19166DA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AT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0CD6C3-2B50-5A08-5E9D-AA879502A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B3C77-D2E5-4828-9C97-923E0ADE9C6D}" type="slidenum">
              <a:rPr lang="de-AT" smtClean="0"/>
              <a:t>‹Nr.›</a:t>
            </a:fld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9143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sul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Work Sans" panose="020F05020202040302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Work Sans" panose="020F0502020204030204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Work Sans" panose="020F0502020204030204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anose="020F0502020204030204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Work Sans" panose="020F0502020204030204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03C1CC-0343-A577-8623-5B6BBFABE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164" y="1526833"/>
            <a:ext cx="11463669" cy="1671121"/>
          </a:xfrm>
        </p:spPr>
        <p:txBody>
          <a:bodyPr>
            <a:norm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  <a:latin typeface="Work Sans"/>
              </a:rPr>
              <a:t>Web Typography</a:t>
            </a:r>
            <a:endParaRPr lang="de-DE" b="1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159" name="Textfeld 158">
            <a:extLst>
              <a:ext uri="{FF2B5EF4-FFF2-40B4-BE49-F238E27FC236}">
                <a16:creationId xmlns:a16="http://schemas.microsoft.com/office/drawing/2014/main" id="{3FBB3FBE-5EFC-B531-B72C-C714C691AB7A}"/>
              </a:ext>
            </a:extLst>
          </p:cNvPr>
          <p:cNvSpPr txBox="1"/>
          <p:nvPr/>
        </p:nvSpPr>
        <p:spPr>
          <a:xfrm>
            <a:off x="2100816" y="2659559"/>
            <a:ext cx="7990367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i="1"/>
              <a:t>"Typography is the clothes that words wear</a:t>
            </a:r>
            <a:r>
              <a:rPr lang="en-US" sz="2800"/>
              <a:t>"</a:t>
            </a:r>
            <a:r>
              <a:rPr lang="de-DE" sz="1600"/>
              <a:t>​</a:t>
            </a:r>
            <a:br>
              <a:rPr lang="de-DE" sz="1600"/>
            </a:br>
            <a:r>
              <a:rPr lang="de-DE" sz="1600"/>
              <a:t>                  </a:t>
            </a:r>
            <a:r>
              <a:rPr lang="en-US" sz="1600"/>
              <a:t> —</a:t>
            </a:r>
            <a:r>
              <a:rPr lang="en-US" sz="1600">
                <a:latin typeface="Asul"/>
              </a:rPr>
              <a:t> Beatrice Warden, </a:t>
            </a:r>
            <a:r>
              <a:rPr lang="en-US" sz="1600" err="1">
                <a:latin typeface="Asul"/>
              </a:rPr>
              <a:t>american</a:t>
            </a:r>
            <a:r>
              <a:rPr lang="en-US" sz="1600">
                <a:latin typeface="Asul"/>
              </a:rPr>
              <a:t> author and typographer</a:t>
            </a:r>
            <a:endParaRPr lang="de-DE" sz="200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F95F144-92E3-C828-F393-29FB54825CB2}"/>
              </a:ext>
            </a:extLst>
          </p:cNvPr>
          <p:cNvSpPr txBox="1"/>
          <p:nvPr/>
        </p:nvSpPr>
        <p:spPr>
          <a:xfrm>
            <a:off x="353961" y="61428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/>
              <a:t>By Mayr, Nachbar</a:t>
            </a:r>
            <a:r>
              <a:rPr lang="en-US"/>
              <a:t> &amp; Rexhepi</a:t>
            </a:r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2750288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8D3AA0-8529-9CD7-ACC2-C15C2802B8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B7D152-D95B-C8CD-A216-8DEAFA55FD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there is a lot to web typography, more than we thought</a:t>
            </a:r>
          </a:p>
          <a:p>
            <a:r>
              <a:rPr lang="en-US" dirty="0">
                <a:solidFill>
                  <a:schemeClr val="bg1"/>
                </a:solidFill>
              </a:rPr>
              <a:t>choosing the perfect font is not easy, but crucial for every project</a:t>
            </a:r>
          </a:p>
          <a:p>
            <a:r>
              <a:rPr lang="en-US" dirty="0">
                <a:solidFill>
                  <a:schemeClr val="bg1"/>
                </a:solidFill>
              </a:rPr>
              <a:t>don’t miss out on the newest font styling trends</a:t>
            </a:r>
          </a:p>
          <a:p>
            <a:r>
              <a:rPr lang="en-US" dirty="0">
                <a:solidFill>
                  <a:schemeClr val="bg1"/>
                </a:solidFill>
              </a:rPr>
              <a:t>variable fonts are cool and useful</a:t>
            </a:r>
          </a:p>
          <a:p>
            <a:r>
              <a:rPr lang="en-US" dirty="0">
                <a:solidFill>
                  <a:schemeClr val="bg1"/>
                </a:solidFill>
              </a:rPr>
              <a:t>Fonts are important for responsive design</a:t>
            </a:r>
          </a:p>
        </p:txBody>
      </p:sp>
    </p:spTree>
    <p:extLst>
      <p:ext uri="{BB962C8B-B14F-4D97-AF65-F5344CB8AC3E}">
        <p14:creationId xmlns:p14="http://schemas.microsoft.com/office/powerpoint/2010/main" val="3937198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E5152-5ABA-E8B7-5A94-D748BCE1F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Asul"/>
              </a:rPr>
              <a:t>Web Typography is the ...</a:t>
            </a: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22" name="Inhaltsplatzhalter 2">
            <a:extLst>
              <a:ext uri="{FF2B5EF4-FFF2-40B4-BE49-F238E27FC236}">
                <a16:creationId xmlns:a16="http://schemas.microsoft.com/office/drawing/2014/main" id="{A9D00E25-C35F-FD2B-E40A-CBDB9BCDD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452358"/>
              </p:ext>
            </p:extLst>
          </p:nvPr>
        </p:nvGraphicFramePr>
        <p:xfrm>
          <a:off x="1473004" y="1869888"/>
          <a:ext cx="7857460" cy="3394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3" name="Textfeld 154">
            <a:extLst>
              <a:ext uri="{FF2B5EF4-FFF2-40B4-BE49-F238E27FC236}">
                <a16:creationId xmlns:a16="http://schemas.microsoft.com/office/drawing/2014/main" id="{B8EFDCAD-F51C-F45C-BE59-2CB500A63B24}"/>
              </a:ext>
            </a:extLst>
          </p:cNvPr>
          <p:cNvSpPr txBox="1"/>
          <p:nvPr/>
        </p:nvSpPr>
        <p:spPr>
          <a:xfrm>
            <a:off x="8947351" y="5264296"/>
            <a:ext cx="3083782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>
                <a:solidFill>
                  <a:schemeClr val="bg1"/>
                </a:solidFill>
              </a:rPr>
              <a:t>…</a:t>
            </a:r>
            <a:r>
              <a:rPr lang="de-DE" sz="3200" err="1">
                <a:solidFill>
                  <a:schemeClr val="bg1"/>
                </a:solidFill>
              </a:rPr>
              <a:t>of</a:t>
            </a:r>
            <a:r>
              <a:rPr lang="de-DE" sz="3200">
                <a:solidFill>
                  <a:schemeClr val="bg1"/>
                </a:solidFill>
              </a:rPr>
              <a:t> </a:t>
            </a:r>
            <a:r>
              <a:rPr lang="de-DE" sz="3200" err="1">
                <a:solidFill>
                  <a:schemeClr val="bg1"/>
                </a:solidFill>
              </a:rPr>
              <a:t>text</a:t>
            </a:r>
            <a:endParaRPr lang="de-DE" sz="3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505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B8D2A2-F529-F56E-3397-BE463DEB1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944CB-4BCD-6A1F-B6E6-0F8DDE1123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97" y="1490405"/>
            <a:ext cx="11463669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bg1"/>
                </a:solidFill>
                <a:latin typeface="Work Sans"/>
              </a:rPr>
              <a:t>Why do we care about it?</a:t>
            </a:r>
            <a:endParaRPr lang="de-DE" sz="4000">
              <a:solidFill>
                <a:schemeClr val="bg1"/>
              </a:solidFill>
              <a:latin typeface="Work Sans"/>
            </a:endParaRP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126F9DDF-D592-AF74-73A2-00E2DC9ECE37}"/>
              </a:ext>
            </a:extLst>
          </p:cNvPr>
          <p:cNvSpPr txBox="1"/>
          <p:nvPr/>
        </p:nvSpPr>
        <p:spPr>
          <a:xfrm>
            <a:off x="2795440" y="2922376"/>
            <a:ext cx="660884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i="1"/>
              <a:t>"95% of the information on the web is written language</a:t>
            </a:r>
            <a:r>
              <a:rPr lang="en-US" sz="2800"/>
              <a:t>."</a:t>
            </a:r>
            <a:br>
              <a:rPr lang="en-US">
                <a:ea typeface="+mn-lt"/>
                <a:cs typeface="+mn-lt"/>
              </a:rPr>
            </a:br>
            <a:r>
              <a:rPr lang="en-US" sz="1400"/>
              <a:t> — Oliver </a:t>
            </a:r>
            <a:r>
              <a:rPr lang="en-US" sz="1400" err="1"/>
              <a:t>Reichenstein</a:t>
            </a:r>
            <a:r>
              <a:rPr lang="en-US" sz="1400"/>
              <a:t>, founder of one of the most well-known Digital Agencies, Information Architects Inc., 2006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28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65469-CE84-C41D-B975-C1584ABD6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133DDE-F46C-2B55-C2ED-F12BE607D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sul"/>
              </a:rPr>
              <a:t>It's not just about the looks...</a:t>
            </a:r>
          </a:p>
        </p:txBody>
      </p:sp>
      <p:grpSp>
        <p:nvGrpSpPr>
          <p:cNvPr id="28" name="Gruppieren 27">
            <a:extLst>
              <a:ext uri="{FF2B5EF4-FFF2-40B4-BE49-F238E27FC236}">
                <a16:creationId xmlns:a16="http://schemas.microsoft.com/office/drawing/2014/main" id="{1DEE5200-F97B-0BA2-2D2A-A2D705B32166}"/>
              </a:ext>
            </a:extLst>
          </p:cNvPr>
          <p:cNvGrpSpPr/>
          <p:nvPr/>
        </p:nvGrpSpPr>
        <p:grpSpPr>
          <a:xfrm>
            <a:off x="451759" y="2078940"/>
            <a:ext cx="1580445" cy="1419910"/>
            <a:chOff x="623063" y="1610396"/>
            <a:chExt cx="1580445" cy="1419910"/>
          </a:xfrm>
        </p:grpSpPr>
        <p:sp>
          <p:nvSpPr>
            <p:cNvPr id="8" name="Rechteck 7" descr="Untertitel mit einfarbiger Füllung">
              <a:extLst>
                <a:ext uri="{FF2B5EF4-FFF2-40B4-BE49-F238E27FC236}">
                  <a16:creationId xmlns:a16="http://schemas.microsoft.com/office/drawing/2014/main" id="{032BBFBC-19D1-5311-2238-5B8B786AD10C}"/>
                </a:ext>
              </a:extLst>
            </p:cNvPr>
            <p:cNvSpPr/>
            <p:nvPr/>
          </p:nvSpPr>
          <p:spPr>
            <a:xfrm>
              <a:off x="1006689" y="1610396"/>
              <a:ext cx="810000" cy="810000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9" name="Gruppieren 8">
              <a:extLst>
                <a:ext uri="{FF2B5EF4-FFF2-40B4-BE49-F238E27FC236}">
                  <a16:creationId xmlns:a16="http://schemas.microsoft.com/office/drawing/2014/main" id="{537C3904-48AB-424B-F273-F1DA38289296}"/>
                </a:ext>
              </a:extLst>
            </p:cNvPr>
            <p:cNvGrpSpPr/>
            <p:nvPr/>
          </p:nvGrpSpPr>
          <p:grpSpPr>
            <a:xfrm>
              <a:off x="623063" y="2310306"/>
              <a:ext cx="1580445" cy="720000"/>
              <a:chOff x="370681" y="1086577"/>
              <a:chExt cx="1580445" cy="720000"/>
            </a:xfrm>
          </p:grpSpPr>
          <p:sp>
            <p:nvSpPr>
              <p:cNvPr id="26" name="Rechteck 25">
                <a:extLst>
                  <a:ext uri="{FF2B5EF4-FFF2-40B4-BE49-F238E27FC236}">
                    <a16:creationId xmlns:a16="http://schemas.microsoft.com/office/drawing/2014/main" id="{EDFDD711-A88B-5506-8595-81F16D3FE791}"/>
                  </a:ext>
                </a:extLst>
              </p:cNvPr>
              <p:cNvSpPr/>
              <p:nvPr/>
            </p:nvSpPr>
            <p:spPr>
              <a:xfrm>
                <a:off x="370681" y="1086577"/>
                <a:ext cx="1580445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8D3561D7-AD6C-0281-7C2D-C619255FACD0}"/>
                  </a:ext>
                </a:extLst>
              </p:cNvPr>
              <p:cNvSpPr txBox="1"/>
              <p:nvPr/>
            </p:nvSpPr>
            <p:spPr>
              <a:xfrm>
                <a:off x="370681" y="1086577"/>
                <a:ext cx="1580445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Type </a:t>
                </a:r>
              </a:p>
            </p:txBody>
          </p:sp>
        </p:grpSp>
      </p:grpSp>
      <p:grpSp>
        <p:nvGrpSpPr>
          <p:cNvPr id="31" name="Gruppieren 30">
            <a:extLst>
              <a:ext uri="{FF2B5EF4-FFF2-40B4-BE49-F238E27FC236}">
                <a16:creationId xmlns:a16="http://schemas.microsoft.com/office/drawing/2014/main" id="{6F211064-BEFC-46DC-7432-74E230B56310}"/>
              </a:ext>
            </a:extLst>
          </p:cNvPr>
          <p:cNvGrpSpPr/>
          <p:nvPr/>
        </p:nvGrpSpPr>
        <p:grpSpPr>
          <a:xfrm>
            <a:off x="5078484" y="2078940"/>
            <a:ext cx="1833651" cy="1490053"/>
            <a:chOff x="3006976" y="3689885"/>
            <a:chExt cx="1833651" cy="1490053"/>
          </a:xfrm>
        </p:grpSpPr>
        <p:sp>
          <p:nvSpPr>
            <p:cNvPr id="10" name="Rechteck 9" descr="Volltreffer">
              <a:extLst>
                <a:ext uri="{FF2B5EF4-FFF2-40B4-BE49-F238E27FC236}">
                  <a16:creationId xmlns:a16="http://schemas.microsoft.com/office/drawing/2014/main" id="{DE6603CB-F307-216D-6E3C-C2F7B208C10D}"/>
                </a:ext>
              </a:extLst>
            </p:cNvPr>
            <p:cNvSpPr/>
            <p:nvPr/>
          </p:nvSpPr>
          <p:spPr>
            <a:xfrm>
              <a:off x="3497764" y="3689885"/>
              <a:ext cx="810000" cy="810000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70EAD92D-A7D1-7387-8028-356CA004C5E3}"/>
                </a:ext>
              </a:extLst>
            </p:cNvPr>
            <p:cNvGrpSpPr/>
            <p:nvPr/>
          </p:nvGrpSpPr>
          <p:grpSpPr>
            <a:xfrm>
              <a:off x="3006976" y="4459938"/>
              <a:ext cx="1833651" cy="720000"/>
              <a:chOff x="2754594" y="3236209"/>
              <a:chExt cx="1833651" cy="720000"/>
            </a:xfrm>
          </p:grpSpPr>
          <p:sp>
            <p:nvSpPr>
              <p:cNvPr id="24" name="Rechteck 23">
                <a:extLst>
                  <a:ext uri="{FF2B5EF4-FFF2-40B4-BE49-F238E27FC236}">
                    <a16:creationId xmlns:a16="http://schemas.microsoft.com/office/drawing/2014/main" id="{338E6434-4E53-42AF-17CF-9FB789609F2F}"/>
                  </a:ext>
                </a:extLst>
              </p:cNvPr>
              <p:cNvSpPr/>
              <p:nvPr/>
            </p:nvSpPr>
            <p:spPr>
              <a:xfrm>
                <a:off x="2796669" y="3236209"/>
                <a:ext cx="1791576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95DF21DC-E4CB-214E-3B0B-D80372B9805F}"/>
                  </a:ext>
                </a:extLst>
              </p:cNvPr>
              <p:cNvSpPr txBox="1"/>
              <p:nvPr/>
            </p:nvSpPr>
            <p:spPr>
              <a:xfrm>
                <a:off x="2754594" y="3236209"/>
                <a:ext cx="1791576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Purpose </a:t>
                </a:r>
              </a:p>
            </p:txBody>
          </p:sp>
        </p:grp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1B851A55-122D-A62B-A7ED-5B3A3A3CA536}"/>
              </a:ext>
            </a:extLst>
          </p:cNvPr>
          <p:cNvGrpSpPr/>
          <p:nvPr/>
        </p:nvGrpSpPr>
        <p:grpSpPr>
          <a:xfrm>
            <a:off x="9940241" y="2078940"/>
            <a:ext cx="1800000" cy="1490783"/>
            <a:chOff x="5196000" y="2236450"/>
            <a:chExt cx="1800000" cy="1490783"/>
          </a:xfrm>
        </p:grpSpPr>
        <p:sp>
          <p:nvSpPr>
            <p:cNvPr id="12" name="Rechteck 11" descr="Theater">
              <a:extLst>
                <a:ext uri="{FF2B5EF4-FFF2-40B4-BE49-F238E27FC236}">
                  <a16:creationId xmlns:a16="http://schemas.microsoft.com/office/drawing/2014/main" id="{15FBB908-DB07-7BC1-B933-4046FCEA1747}"/>
                </a:ext>
              </a:extLst>
            </p:cNvPr>
            <p:cNvSpPr/>
            <p:nvPr/>
          </p:nvSpPr>
          <p:spPr>
            <a:xfrm>
              <a:off x="5691000" y="2236450"/>
              <a:ext cx="810000" cy="810000"/>
            </a:xfrm>
            <a:prstGeom prst="rect">
              <a:avLst/>
            </a:prstGeom>
            <a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4BA33A4-B724-D7AB-62BC-5DF74DE29D1A}"/>
                </a:ext>
              </a:extLst>
            </p:cNvPr>
            <p:cNvSpPr txBox="1"/>
            <p:nvPr/>
          </p:nvSpPr>
          <p:spPr>
            <a:xfrm>
              <a:off x="5196000" y="3007233"/>
              <a:ext cx="1800000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marL="0" lvl="0" indent="0" algn="ctr" defTabSz="10668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/>
                <a:t>Audience 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D06BF645-861C-55F7-6A85-4C34216CC107}"/>
              </a:ext>
            </a:extLst>
          </p:cNvPr>
          <p:cNvGrpSpPr/>
          <p:nvPr/>
        </p:nvGrpSpPr>
        <p:grpSpPr>
          <a:xfrm>
            <a:off x="7521944" y="3476408"/>
            <a:ext cx="1808487" cy="1697171"/>
            <a:chOff x="7542193" y="3592212"/>
            <a:chExt cx="1808487" cy="1697171"/>
          </a:xfrm>
        </p:grpSpPr>
        <p:sp>
          <p:nvSpPr>
            <p:cNvPr id="14" name="Rechteck 13" descr="Skalierung">
              <a:extLst>
                <a:ext uri="{FF2B5EF4-FFF2-40B4-BE49-F238E27FC236}">
                  <a16:creationId xmlns:a16="http://schemas.microsoft.com/office/drawing/2014/main" id="{28515984-BD05-C944-A772-77BDD97514C4}"/>
                </a:ext>
              </a:extLst>
            </p:cNvPr>
            <p:cNvSpPr/>
            <p:nvPr/>
          </p:nvSpPr>
          <p:spPr>
            <a:xfrm>
              <a:off x="8045680" y="3592212"/>
              <a:ext cx="810000" cy="810000"/>
            </a:xfrm>
            <a:prstGeom prst="rect">
              <a:avLst/>
            </a:prstGeom>
            <a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64D88F9D-F8BB-2056-314D-DC552FC70C38}"/>
                </a:ext>
              </a:extLst>
            </p:cNvPr>
            <p:cNvGrpSpPr/>
            <p:nvPr/>
          </p:nvGrpSpPr>
          <p:grpSpPr>
            <a:xfrm>
              <a:off x="7542193" y="4362265"/>
              <a:ext cx="1808487" cy="927118"/>
              <a:chOff x="7289811" y="3138536"/>
              <a:chExt cx="1808487" cy="927118"/>
            </a:xfrm>
          </p:grpSpPr>
          <p:sp>
            <p:nvSpPr>
              <p:cNvPr id="20" name="Rechteck 19">
                <a:extLst>
                  <a:ext uri="{FF2B5EF4-FFF2-40B4-BE49-F238E27FC236}">
                    <a16:creationId xmlns:a16="http://schemas.microsoft.com/office/drawing/2014/main" id="{A5A563B6-B5C6-78BA-FD86-B943FA1FA652}"/>
                  </a:ext>
                </a:extLst>
              </p:cNvPr>
              <p:cNvSpPr/>
              <p:nvPr/>
            </p:nvSpPr>
            <p:spPr>
              <a:xfrm>
                <a:off x="7289811" y="3246532"/>
                <a:ext cx="1800000" cy="819122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77EE67EA-89E9-924C-8F41-377B57876732}"/>
                  </a:ext>
                </a:extLst>
              </p:cNvPr>
              <p:cNvSpPr txBox="1"/>
              <p:nvPr/>
            </p:nvSpPr>
            <p:spPr>
              <a:xfrm>
                <a:off x="7298298" y="3138536"/>
                <a:ext cx="1800000" cy="819122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Weight and Style </a:t>
                </a:r>
              </a:p>
            </p:txBody>
          </p:sp>
        </p:grp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F51E669-20F1-BF2B-8D34-3CFDC2407138}"/>
              </a:ext>
            </a:extLst>
          </p:cNvPr>
          <p:cNvGrpSpPr/>
          <p:nvPr/>
        </p:nvGrpSpPr>
        <p:grpSpPr>
          <a:xfrm>
            <a:off x="2642013" y="3476408"/>
            <a:ext cx="1826662" cy="1461690"/>
            <a:chOff x="9768937" y="1568616"/>
            <a:chExt cx="1826662" cy="1461690"/>
          </a:xfrm>
        </p:grpSpPr>
        <p:sp>
          <p:nvSpPr>
            <p:cNvPr id="16" name="Rechteck 15" descr="Call center">
              <a:extLst>
                <a:ext uri="{FF2B5EF4-FFF2-40B4-BE49-F238E27FC236}">
                  <a16:creationId xmlns:a16="http://schemas.microsoft.com/office/drawing/2014/main" id="{3F00C7B7-E446-DA9C-7E25-4FEFF0AC2152}"/>
                </a:ext>
              </a:extLst>
            </p:cNvPr>
            <p:cNvSpPr/>
            <p:nvPr/>
          </p:nvSpPr>
          <p:spPr>
            <a:xfrm>
              <a:off x="10318809" y="1568616"/>
              <a:ext cx="741690" cy="741690"/>
            </a:xfrm>
            <a:prstGeom prst="rect">
              <a:avLst/>
            </a:prstGeom>
            <a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style>
            <a:lnRef idx="0">
              <a:schemeClr val="accent2">
                <a:shade val="80000"/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grpSp>
          <p:nvGrpSpPr>
            <p:cNvPr id="17" name="Gruppieren 16">
              <a:extLst>
                <a:ext uri="{FF2B5EF4-FFF2-40B4-BE49-F238E27FC236}">
                  <a16:creationId xmlns:a16="http://schemas.microsoft.com/office/drawing/2014/main" id="{0F6DA4C6-B481-5795-E250-DE14821060A4}"/>
                </a:ext>
              </a:extLst>
            </p:cNvPr>
            <p:cNvGrpSpPr/>
            <p:nvPr/>
          </p:nvGrpSpPr>
          <p:grpSpPr>
            <a:xfrm>
              <a:off x="9768937" y="2310306"/>
              <a:ext cx="1826662" cy="720000"/>
              <a:chOff x="9516555" y="1086577"/>
              <a:chExt cx="1826662" cy="720000"/>
            </a:xfrm>
          </p:grpSpPr>
          <p:sp>
            <p:nvSpPr>
              <p:cNvPr id="18" name="Rechteck 17">
                <a:extLst>
                  <a:ext uri="{FF2B5EF4-FFF2-40B4-BE49-F238E27FC236}">
                    <a16:creationId xmlns:a16="http://schemas.microsoft.com/office/drawing/2014/main" id="{840AC9EB-F699-EBB0-0371-E8EA66E45337}"/>
                  </a:ext>
                </a:extLst>
              </p:cNvPr>
              <p:cNvSpPr/>
              <p:nvPr/>
            </p:nvSpPr>
            <p:spPr>
              <a:xfrm>
                <a:off x="9516555" y="1086577"/>
                <a:ext cx="1800000" cy="720000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1A24D36B-FF52-BF8F-5254-18595C7E20F1}"/>
                  </a:ext>
                </a:extLst>
              </p:cNvPr>
              <p:cNvSpPr txBox="1"/>
              <p:nvPr/>
            </p:nvSpPr>
            <p:spPr>
              <a:xfrm>
                <a:off x="9543217" y="1086577"/>
                <a:ext cx="1800000" cy="72000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0" tIns="0" rIns="0" bIns="0" numCol="1" spcCol="1270" anchor="t" anchorCtr="0">
                <a:noAutofit/>
              </a:bodyPr>
              <a:lstStyle/>
              <a:p>
                <a:pPr marL="0" lvl="0" indent="0" algn="ctr" defTabSz="1066800">
                  <a:lnSpc>
                    <a:spcPct val="10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kern="1200"/>
                  <a:t>Language support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0461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F90006-34FF-B1AB-7CC7-D6E91A6BC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9C7136-A8F7-D15F-3BAA-1208C0877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sul"/>
              </a:rPr>
              <a:t>...small steps for great success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7598CBF7-3BAD-FA00-2E27-30860CF31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86933"/>
            <a:ext cx="10515600" cy="489003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de-DE"/>
              <a:t>				</a:t>
            </a:r>
          </a:p>
          <a:p>
            <a:pPr marL="0" indent="0">
              <a:buNone/>
            </a:pPr>
            <a:r>
              <a:rPr lang="de-DE"/>
              <a:t>			    </a:t>
            </a:r>
          </a:p>
          <a:p>
            <a:pPr marL="0" indent="0">
              <a:buNone/>
            </a:pPr>
            <a:r>
              <a:rPr lang="de-DE"/>
              <a:t>				</a:t>
            </a:r>
            <a:r>
              <a:rPr lang="de-DE">
                <a:solidFill>
                  <a:schemeClr val="bg1"/>
                </a:solidFill>
              </a:rPr>
              <a:t>	  &gt; </a:t>
            </a:r>
            <a:r>
              <a:rPr lang="de-DE" err="1">
                <a:solidFill>
                  <a:schemeClr val="bg1"/>
                </a:solidFill>
              </a:rPr>
              <a:t>typescales</a:t>
            </a:r>
            <a:r>
              <a:rPr lang="de-DE">
                <a:solidFill>
                  <a:schemeClr val="bg1"/>
                </a:solidFill>
              </a:rPr>
              <a:t> </a:t>
            </a:r>
            <a:r>
              <a:rPr lang="de-DE"/>
              <a:t>	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		</a:t>
            </a:r>
          </a:p>
          <a:p>
            <a:pPr marL="0" indent="0">
              <a:buNone/>
            </a:pPr>
            <a:r>
              <a:rPr lang="de-DE"/>
              <a:t> 							     	      </a:t>
            </a:r>
            <a:r>
              <a:rPr lang="de-DE">
                <a:solidFill>
                  <a:schemeClr val="bg1"/>
                </a:solidFill>
              </a:rPr>
              <a:t>&gt; </a:t>
            </a:r>
            <a:r>
              <a:rPr lang="de-DE" err="1">
                <a:solidFill>
                  <a:schemeClr val="bg1"/>
                </a:solidFill>
              </a:rPr>
              <a:t>ch</a:t>
            </a:r>
            <a:r>
              <a:rPr lang="de-DE">
                <a:solidFill>
                  <a:schemeClr val="bg1"/>
                </a:solidFill>
              </a:rPr>
              <a:t>-units!</a:t>
            </a:r>
          </a:p>
          <a:p>
            <a:pPr marL="0" indent="0">
              <a:buNone/>
            </a:pPr>
            <a:r>
              <a:rPr lang="de-DE"/>
              <a:t>			</a:t>
            </a:r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				</a:t>
            </a:r>
            <a:r>
              <a:rPr lang="de-DE">
                <a:solidFill>
                  <a:schemeClr val="bg1"/>
                </a:solidFill>
              </a:rPr>
              <a:t>&gt; </a:t>
            </a:r>
            <a:r>
              <a:rPr lang="de-DE" err="1">
                <a:solidFill>
                  <a:schemeClr val="bg1"/>
                </a:solidFill>
              </a:rPr>
              <a:t>line-height</a:t>
            </a:r>
            <a:endParaRPr lang="de-DE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de-DE"/>
              <a:t>			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2627F38E-B1C9-61D8-B5B9-E37965B67D31}"/>
              </a:ext>
            </a:extLst>
          </p:cNvPr>
          <p:cNvSpPr/>
          <p:nvPr/>
        </p:nvSpPr>
        <p:spPr>
          <a:xfrm>
            <a:off x="1324327" y="1690688"/>
            <a:ext cx="4246740" cy="1527143"/>
          </a:xfrm>
          <a:prstGeom prst="rect">
            <a:avLst/>
          </a:prstGeom>
          <a:solidFill>
            <a:srgbClr val="1C1C1C"/>
          </a:solidFill>
          <a:ln>
            <a:solidFill>
              <a:schemeClr val="dk1">
                <a:shade val="15000"/>
                <a:alpha val="97000"/>
              </a:schemeClr>
            </a:solidFill>
          </a:ln>
          <a:effectLst>
            <a:softEdge rad="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--size-01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1rem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>
                <a:solidFill>
                  <a:srgbClr val="57A64A"/>
                </a:solidFill>
                <a:latin typeface="Consolas" panose="020B0609020204030204" pitchFamily="49" charset="0"/>
              </a:rPr>
              <a:t>/* 1.25 * 1 */</a:t>
            </a:r>
          </a:p>
          <a:p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--size-02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1.25rem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sz="1600">
                <a:solidFill>
                  <a:srgbClr val="57A64A"/>
                </a:solidFill>
                <a:latin typeface="Consolas" panose="020B0609020204030204" pitchFamily="49" charset="0"/>
              </a:rPr>
              <a:t>/* 1.25 * 1 */</a:t>
            </a:r>
          </a:p>
          <a:p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--size-03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1.56rem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/* 1.25 * 1.25*/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--size-04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1.95rem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/* 1.56 * 1.25*/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--size-05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2.43rem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57A64A"/>
                </a:solidFill>
                <a:effectLst/>
                <a:latin typeface="Consolas" panose="020B0609020204030204" pitchFamily="49" charset="0"/>
              </a:rPr>
              <a:t>/* 1.95 * 1.25*/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C9B4DA66-805A-6C2A-EEFB-8A5971B89512}"/>
              </a:ext>
            </a:extLst>
          </p:cNvPr>
          <p:cNvSpPr/>
          <p:nvPr/>
        </p:nvSpPr>
        <p:spPr>
          <a:xfrm>
            <a:off x="1324327" y="4571706"/>
            <a:ext cx="2998824" cy="1470582"/>
          </a:xfrm>
          <a:prstGeom prst="rect">
            <a:avLst/>
          </a:prstGeom>
          <a:solidFill>
            <a:srgbClr val="1C1C1C"/>
          </a:solidFill>
          <a:ln>
            <a:solidFill>
              <a:schemeClr val="dk1">
                <a:shade val="15000"/>
                <a:alpha val="97000"/>
              </a:schemeClr>
            </a:solidFill>
          </a:ln>
          <a:effectLst>
            <a:softEdge rad="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h1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h3</a:t>
            </a:r>
            <a:r>
              <a:rPr lang="en-US" sz="1600">
                <a:solidFill>
                  <a:srgbClr val="B4B4B4"/>
                </a:solidFill>
                <a:latin typeface="Consolas" panose="020B0609020204030204" pitchFamily="49" charset="0"/>
              </a:rPr>
              <a:t>,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    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font-weight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line-height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1.1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F798EA0-80BF-11AE-41B3-B970115D3690}"/>
              </a:ext>
            </a:extLst>
          </p:cNvPr>
          <p:cNvSpPr/>
          <p:nvPr/>
        </p:nvSpPr>
        <p:spPr>
          <a:xfrm>
            <a:off x="5265691" y="3429000"/>
            <a:ext cx="3497309" cy="1470582"/>
          </a:xfrm>
          <a:prstGeom prst="rect">
            <a:avLst/>
          </a:prstGeom>
          <a:solidFill>
            <a:srgbClr val="1C1C1C"/>
          </a:solidFill>
          <a:ln>
            <a:solidFill>
              <a:schemeClr val="dk1">
                <a:shade val="15000"/>
                <a:alpha val="97000"/>
              </a:schemeClr>
            </a:solidFill>
          </a:ln>
          <a:effectLst>
            <a:softEdge rad="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6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content2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h2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--size-3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max-width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1600" b="0">
                <a:solidFill>
                  <a:srgbClr val="DADAD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28ch</a:t>
            </a:r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>
                <a:solidFill>
                  <a:srgbClr val="B4B4B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600" b="0">
              <a:solidFill>
                <a:srgbClr val="DADADA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41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ECB9B3-EC63-1825-038A-09A2F44A8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4532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sul"/>
              </a:rPr>
              <a:t>Fonts have feelings?</a:t>
            </a:r>
          </a:p>
        </p:txBody>
      </p:sp>
      <p:graphicFrame>
        <p:nvGraphicFramePr>
          <p:cNvPr id="14" name="Tabelle 13">
            <a:extLst>
              <a:ext uri="{FF2B5EF4-FFF2-40B4-BE49-F238E27FC236}">
                <a16:creationId xmlns:a16="http://schemas.microsoft.com/office/drawing/2014/main" id="{FDE44F09-EBB4-CE31-B01D-B06769905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791749"/>
              </p:ext>
            </p:extLst>
          </p:nvPr>
        </p:nvGraphicFramePr>
        <p:xfrm>
          <a:off x="838199" y="1838630"/>
          <a:ext cx="10515600" cy="47524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7705459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546154381"/>
                    </a:ext>
                  </a:extLst>
                </a:gridCol>
              </a:tblGrid>
              <a:tr h="1065999">
                <a:tc>
                  <a:txBody>
                    <a:bodyPr/>
                    <a:lstStyle/>
                    <a:p>
                      <a:pPr algn="ctr"/>
                      <a:r>
                        <a:rPr lang="en-US" sz="4800">
                          <a:solidFill>
                            <a:schemeClr val="bg1"/>
                          </a:solidFill>
                          <a:latin typeface="Asul"/>
                        </a:rPr>
                        <a:t>Serif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 dirty="0">
                          <a:solidFill>
                            <a:schemeClr val="bg1"/>
                          </a:solidFill>
                          <a:latin typeface="Vladimir Script"/>
                        </a:rPr>
                        <a:t>Script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50533728"/>
                  </a:ext>
                </a:extLst>
              </a:tr>
              <a:tr h="1065999">
                <a:tc>
                  <a:txBody>
                    <a:bodyPr/>
                    <a:lstStyle/>
                    <a:p>
                      <a:pPr algn="ctr"/>
                      <a:r>
                        <a:rPr lang="en-US" sz="4800">
                          <a:solidFill>
                            <a:schemeClr val="bg1"/>
                          </a:solidFill>
                          <a:latin typeface="Work Sans"/>
                        </a:rPr>
                        <a:t>Sans-Serif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>
                          <a:solidFill>
                            <a:schemeClr val="bg1"/>
                          </a:solidFill>
                          <a:latin typeface="Bradley Hand ITC"/>
                        </a:rPr>
                        <a:t>Handwritten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69261300"/>
                  </a:ext>
                </a:extLst>
              </a:tr>
              <a:tr h="1065999">
                <a:tc>
                  <a:txBody>
                    <a:bodyPr/>
                    <a:lstStyle/>
                    <a:p>
                      <a:pPr algn="ctr"/>
                      <a:r>
                        <a:rPr lang="en-US" sz="4800">
                          <a:solidFill>
                            <a:schemeClr val="bg1"/>
                          </a:solidFill>
                          <a:latin typeface="Rockwell"/>
                        </a:rPr>
                        <a:t>Slab Serif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4800">
                          <a:solidFill>
                            <a:schemeClr val="bg1"/>
                          </a:solidFill>
                          <a:latin typeface="STHupo"/>
                        </a:rPr>
                        <a:t>Display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618160"/>
                  </a:ext>
                </a:extLst>
              </a:tr>
              <a:tr h="106599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4800">
                        <a:solidFill>
                          <a:schemeClr val="bg1"/>
                        </a:solidFill>
                        <a:latin typeface="Jokerman"/>
                      </a:endParaRPr>
                    </a:p>
                    <a:p>
                      <a:pPr algn="ctr"/>
                      <a:endParaRPr lang="en-US" sz="480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4800" b="0" i="0" u="none" strike="noStrike" noProof="0" dirty="0">
                          <a:solidFill>
                            <a:schemeClr val="bg1"/>
                          </a:solidFill>
                          <a:latin typeface="Jokerman"/>
                        </a:rPr>
                        <a:t>Novelty</a:t>
                      </a:r>
                      <a:endParaRPr lang="de-DE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6667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8038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BD8CCDE-0993-8ABE-3E9E-8580B919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Asul"/>
              </a:rPr>
              <a:t>How fonts pair...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453" name="Inhaltsplatzhalter 452">
            <a:extLst>
              <a:ext uri="{FF2B5EF4-FFF2-40B4-BE49-F238E27FC236}">
                <a16:creationId xmlns:a16="http://schemas.microsoft.com/office/drawing/2014/main" id="{C630FE36-A0D7-B52B-1110-2E7435B417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7040117"/>
              </p:ext>
            </p:extLst>
          </p:nvPr>
        </p:nvGraphicFramePr>
        <p:xfrm>
          <a:off x="838200" y="1825625"/>
          <a:ext cx="10619074" cy="42631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67185">
                  <a:extLst>
                    <a:ext uri="{9D8B030D-6E8A-4147-A177-3AD203B41FA5}">
                      <a16:colId xmlns:a16="http://schemas.microsoft.com/office/drawing/2014/main" val="3774578325"/>
                    </a:ext>
                  </a:extLst>
                </a:gridCol>
                <a:gridCol w="2850444">
                  <a:extLst>
                    <a:ext uri="{9D8B030D-6E8A-4147-A177-3AD203B41FA5}">
                      <a16:colId xmlns:a16="http://schemas.microsoft.com/office/drawing/2014/main" val="1230667368"/>
                    </a:ext>
                  </a:extLst>
                </a:gridCol>
                <a:gridCol w="2846676">
                  <a:extLst>
                    <a:ext uri="{9D8B030D-6E8A-4147-A177-3AD203B41FA5}">
                      <a16:colId xmlns:a16="http://schemas.microsoft.com/office/drawing/2014/main" val="2346527445"/>
                    </a:ext>
                  </a:extLst>
                </a:gridCol>
                <a:gridCol w="2654769">
                  <a:extLst>
                    <a:ext uri="{9D8B030D-6E8A-4147-A177-3AD203B41FA5}">
                      <a16:colId xmlns:a16="http://schemas.microsoft.com/office/drawing/2014/main" val="1311421239"/>
                    </a:ext>
                  </a:extLst>
                </a:gridCol>
              </a:tblGrid>
              <a:tr h="658518">
                <a:tc>
                  <a:txBody>
                    <a:bodyPr/>
                    <a:lstStyle/>
                    <a:p>
                      <a:pPr algn="ctr"/>
                      <a:endParaRPr lang="de-DE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tx1"/>
                          </a:solidFill>
                        </a:rPr>
                        <a:t>Dynamic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tx1"/>
                          </a:solidFill>
                        </a:rPr>
                        <a:t>Rational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tx1"/>
                          </a:solidFill>
                        </a:rPr>
                        <a:t>Geometric</a:t>
                      </a:r>
                      <a:endParaRPr lang="de-DE" err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0">
                      <a:noFill/>
                    </a:lnR>
                    <a:lnT w="0">
                      <a:noFill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2655910"/>
                  </a:ext>
                </a:extLst>
              </a:tr>
              <a:tr h="90116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Contrasting Sans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4000">
                          <a:solidFill>
                            <a:schemeClr val="bg1"/>
                          </a:solidFill>
                          <a:latin typeface="Euphemia"/>
                        </a:rPr>
                        <a:t>Ragstone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4000" b="0" i="0" u="none" strike="noStrike" noProof="0">
                          <a:solidFill>
                            <a:schemeClr val="bg1"/>
                          </a:solidFill>
                          <a:latin typeface="Aptos"/>
                        </a:rPr>
                        <a:t>Ragstone</a:t>
                      </a:r>
                      <a:endParaRPr lang="de-DE" sz="4000" err="1">
                        <a:solidFill>
                          <a:schemeClr val="bg1"/>
                        </a:solidFill>
                        <a:latin typeface="Apto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3800">
                          <a:solidFill>
                            <a:schemeClr val="bg1"/>
                          </a:solidFill>
                          <a:latin typeface="Tenor Sans"/>
                        </a:rPr>
                        <a:t>Ragstone</a:t>
                      </a:r>
                      <a:endParaRPr lang="de-DE" sz="3800" err="1">
                        <a:solidFill>
                          <a:schemeClr val="bg1"/>
                        </a:solidFill>
                        <a:latin typeface="Tenor Sans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5865920"/>
                  </a:ext>
                </a:extLst>
              </a:tr>
              <a:tr h="901165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1800" b="0" i="0" u="none" strike="noStrike" noProof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Work Sans"/>
                        </a:rPr>
                        <a:t>Contrasting Serif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4000" b="0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Ragstone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4000" b="0" i="0" u="none" strike="noStrike" noProof="0">
                          <a:solidFill>
                            <a:schemeClr val="bg1"/>
                          </a:solidFill>
                          <a:latin typeface="HGPMinchoE"/>
                        </a:rPr>
                        <a:t>Ragstone</a:t>
                      </a:r>
                      <a:endParaRPr lang="de-DE" sz="4000" b="0" i="0" u="none" strike="noStrike" noProof="0" err="1">
                        <a:solidFill>
                          <a:schemeClr val="bg1"/>
                        </a:solidFill>
                        <a:latin typeface="HGPMinchoE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3600">
                          <a:solidFill>
                            <a:schemeClr val="bg1"/>
                          </a:solidFill>
                          <a:latin typeface="Bankside Serif Trial"/>
                          <a:cs typeface="Bankside Serif Trial" panose="02040504070705020204" pitchFamily="18" charset="0"/>
                        </a:rPr>
                        <a:t>Ragstone</a:t>
                      </a:r>
                      <a:endParaRPr lang="de-DE" sz="3600" err="1">
                        <a:solidFill>
                          <a:schemeClr val="bg1"/>
                        </a:solidFill>
                        <a:latin typeface="Bankside Serif Trial"/>
                        <a:cs typeface="Bankside Serif Trial" panose="020405040707050202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8965756"/>
                  </a:ext>
                </a:extLst>
              </a:tr>
              <a:tr h="90116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Linear Sans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4000" b="0" i="0" u="none" strike="noStrike" noProof="0">
                          <a:solidFill>
                            <a:schemeClr val="bg1"/>
                          </a:solidFill>
                          <a:latin typeface="Seaford"/>
                        </a:rPr>
                        <a:t>Ragstone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4000" b="0" i="0" u="none" strike="noStrike" noProof="0">
                          <a:solidFill>
                            <a:schemeClr val="bg1"/>
                          </a:solidFill>
                          <a:latin typeface="Work Sans"/>
                        </a:rPr>
                        <a:t>Ragstone</a:t>
                      </a:r>
                      <a:endParaRPr lang="de-DE" sz="4000" err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4000" b="0" i="0" u="none" strike="noStrike" noProof="0">
                          <a:solidFill>
                            <a:schemeClr val="bg1"/>
                          </a:solidFill>
                          <a:latin typeface="UD Digi Kyokasho NP-R"/>
                        </a:rPr>
                        <a:t>Ragstone</a:t>
                      </a:r>
                      <a:endParaRPr lang="de-DE" sz="4000" err="1">
                        <a:solidFill>
                          <a:schemeClr val="bg1"/>
                        </a:solidFill>
                        <a:latin typeface="UD Digi Kyokasho NP-R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31738"/>
                  </a:ext>
                </a:extLst>
              </a:tr>
              <a:tr h="901165">
                <a:tc>
                  <a:txBody>
                    <a:bodyPr/>
                    <a:lstStyle/>
                    <a:p>
                      <a:pPr algn="ctr"/>
                      <a:r>
                        <a:rPr lang="de-DE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</a:rPr>
                        <a:t>Linear Serif</a:t>
                      </a:r>
                    </a:p>
                  </a:txBody>
                  <a:tcPr anchor="ctr">
                    <a:lnL w="0">
                      <a:noFill/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0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4000" b="0" i="0" u="none" strike="noStrike" noProof="0">
                          <a:solidFill>
                            <a:schemeClr val="bg1"/>
                          </a:solidFill>
                          <a:latin typeface="Cambria"/>
                        </a:rPr>
                        <a:t>Ragstone</a:t>
                      </a:r>
                      <a:endParaRPr lang="de-DE" sz="4000" err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4000">
                          <a:solidFill>
                            <a:schemeClr val="bg1"/>
                          </a:solidFill>
                          <a:latin typeface="GungsuhChe"/>
                        </a:rPr>
                        <a:t>Ragstone</a:t>
                      </a:r>
                      <a:endParaRPr lang="de-DE" sz="4000" err="1">
                        <a:solidFill>
                          <a:schemeClr val="bg1"/>
                        </a:solidFill>
                        <a:latin typeface="GungsuhChe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de-DE" sz="4000" dirty="0" err="1">
                          <a:solidFill>
                            <a:schemeClr val="bg1"/>
                          </a:solidFill>
                          <a:latin typeface="Memphis Medium" panose="02060604040205020404" pitchFamily="18" charset="0"/>
                        </a:rPr>
                        <a:t>Ragstone</a:t>
                      </a:r>
                      <a:endParaRPr lang="de-DE" sz="4000" dirty="0">
                        <a:solidFill>
                          <a:schemeClr val="bg1"/>
                        </a:solidFill>
                        <a:latin typeface="Memphis Medium" panose="02060604040205020404" pitchFamily="18" charset="0"/>
                      </a:endParaRP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9980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6999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F3702647-8441-F97F-C78B-314501D059E9}"/>
              </a:ext>
            </a:extLst>
          </p:cNvPr>
          <p:cNvGrpSpPr/>
          <p:nvPr/>
        </p:nvGrpSpPr>
        <p:grpSpPr>
          <a:xfrm>
            <a:off x="1334729" y="1985844"/>
            <a:ext cx="4188542" cy="3800920"/>
            <a:chOff x="1140540" y="1966451"/>
            <a:chExt cx="4188542" cy="3800920"/>
          </a:xfrm>
        </p:grpSpPr>
        <p:grpSp>
          <p:nvGrpSpPr>
            <p:cNvPr id="24" name="Gruppieren 23">
              <a:extLst>
                <a:ext uri="{FF2B5EF4-FFF2-40B4-BE49-F238E27FC236}">
                  <a16:creationId xmlns:a16="http://schemas.microsoft.com/office/drawing/2014/main" id="{C239843B-7AE4-2CB7-C133-71E30A5BE466}"/>
                </a:ext>
              </a:extLst>
            </p:cNvPr>
            <p:cNvGrpSpPr/>
            <p:nvPr/>
          </p:nvGrpSpPr>
          <p:grpSpPr>
            <a:xfrm>
              <a:off x="1140542" y="1966453"/>
              <a:ext cx="1396181" cy="1160205"/>
              <a:chOff x="1189703" y="2477731"/>
              <a:chExt cx="1553497" cy="1312361"/>
            </a:xfrm>
          </p:grpSpPr>
          <p:sp>
            <p:nvSpPr>
              <p:cNvPr id="18" name="Rechteck: gefaltete Ecke 17">
                <a:extLst>
                  <a:ext uri="{FF2B5EF4-FFF2-40B4-BE49-F238E27FC236}">
                    <a16:creationId xmlns:a16="http://schemas.microsoft.com/office/drawing/2014/main" id="{D8E69384-1675-6F8D-9D49-A4EF4D3A17FD}"/>
                  </a:ext>
                </a:extLst>
              </p:cNvPr>
              <p:cNvSpPr/>
              <p:nvPr/>
            </p:nvSpPr>
            <p:spPr>
              <a:xfrm rot="10800000" flipH="1">
                <a:off x="1686231" y="2477731"/>
                <a:ext cx="560440" cy="727586"/>
              </a:xfrm>
              <a:prstGeom prst="foldedCorner">
                <a:avLst>
                  <a:gd name="adj" fmla="val 50000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feld 22">
                <a:extLst>
                  <a:ext uri="{FF2B5EF4-FFF2-40B4-BE49-F238E27FC236}">
                    <a16:creationId xmlns:a16="http://schemas.microsoft.com/office/drawing/2014/main" id="{B2770302-54F8-28BB-9831-F24C40DF0E92}"/>
                  </a:ext>
                </a:extLst>
              </p:cNvPr>
              <p:cNvSpPr txBox="1"/>
              <p:nvPr/>
            </p:nvSpPr>
            <p:spPr>
              <a:xfrm>
                <a:off x="1189703" y="3205317"/>
                <a:ext cx="155349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Weight: 100</a:t>
                </a:r>
              </a:p>
              <a:p>
                <a:r>
                  <a:rPr lang="en-US" sz="1600"/>
                  <a:t>Width: 100</a:t>
                </a:r>
              </a:p>
            </p:txBody>
          </p:sp>
        </p:grpSp>
        <p:grpSp>
          <p:nvGrpSpPr>
            <p:cNvPr id="25" name="Gruppieren 24">
              <a:extLst>
                <a:ext uri="{FF2B5EF4-FFF2-40B4-BE49-F238E27FC236}">
                  <a16:creationId xmlns:a16="http://schemas.microsoft.com/office/drawing/2014/main" id="{54440490-3B58-770C-0EE4-E5CD5A5996C7}"/>
                </a:ext>
              </a:extLst>
            </p:cNvPr>
            <p:cNvGrpSpPr/>
            <p:nvPr/>
          </p:nvGrpSpPr>
          <p:grpSpPr>
            <a:xfrm>
              <a:off x="2536722" y="1966452"/>
              <a:ext cx="1396181" cy="1228004"/>
              <a:chOff x="1189703" y="2477731"/>
              <a:chExt cx="1553497" cy="1389052"/>
            </a:xfrm>
          </p:grpSpPr>
          <p:sp>
            <p:nvSpPr>
              <p:cNvPr id="26" name="Rechteck: gefaltete Ecke 25">
                <a:extLst>
                  <a:ext uri="{FF2B5EF4-FFF2-40B4-BE49-F238E27FC236}">
                    <a16:creationId xmlns:a16="http://schemas.microsoft.com/office/drawing/2014/main" id="{BB6D9205-8FD6-818C-39B3-3DFFF022150C}"/>
                  </a:ext>
                </a:extLst>
              </p:cNvPr>
              <p:cNvSpPr/>
              <p:nvPr/>
            </p:nvSpPr>
            <p:spPr>
              <a:xfrm rot="10800000" flipH="1">
                <a:off x="1686231" y="2477731"/>
                <a:ext cx="560440" cy="727586"/>
              </a:xfrm>
              <a:prstGeom prst="foldedCorner">
                <a:avLst>
                  <a:gd name="adj" fmla="val 50000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feld 26">
                <a:extLst>
                  <a:ext uri="{FF2B5EF4-FFF2-40B4-BE49-F238E27FC236}">
                    <a16:creationId xmlns:a16="http://schemas.microsoft.com/office/drawing/2014/main" id="{EBC39A1C-92DE-5A13-9F16-77DC87BAE692}"/>
                  </a:ext>
                </a:extLst>
              </p:cNvPr>
              <p:cNvSpPr txBox="1"/>
              <p:nvPr/>
            </p:nvSpPr>
            <p:spPr>
              <a:xfrm>
                <a:off x="1189703" y="3205317"/>
                <a:ext cx="1553497" cy="661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Weight: 200</a:t>
                </a:r>
              </a:p>
              <a:p>
                <a:r>
                  <a:rPr lang="en-US" sz="1600"/>
                  <a:t>Width: 100</a:t>
                </a:r>
              </a:p>
            </p:txBody>
          </p:sp>
        </p:grpSp>
        <p:grpSp>
          <p:nvGrpSpPr>
            <p:cNvPr id="28" name="Gruppieren 27">
              <a:extLst>
                <a:ext uri="{FF2B5EF4-FFF2-40B4-BE49-F238E27FC236}">
                  <a16:creationId xmlns:a16="http://schemas.microsoft.com/office/drawing/2014/main" id="{20D1F16D-DB0C-9EDB-8A54-F7DCF28C61B9}"/>
                </a:ext>
              </a:extLst>
            </p:cNvPr>
            <p:cNvGrpSpPr/>
            <p:nvPr/>
          </p:nvGrpSpPr>
          <p:grpSpPr>
            <a:xfrm>
              <a:off x="3932901" y="1966451"/>
              <a:ext cx="1396181" cy="1228004"/>
              <a:chOff x="1189703" y="2477731"/>
              <a:chExt cx="1553497" cy="1389052"/>
            </a:xfrm>
          </p:grpSpPr>
          <p:sp>
            <p:nvSpPr>
              <p:cNvPr id="29" name="Rechteck: gefaltete Ecke 28">
                <a:extLst>
                  <a:ext uri="{FF2B5EF4-FFF2-40B4-BE49-F238E27FC236}">
                    <a16:creationId xmlns:a16="http://schemas.microsoft.com/office/drawing/2014/main" id="{D89CE2D9-69AA-162D-433B-012E05B5CFBE}"/>
                  </a:ext>
                </a:extLst>
              </p:cNvPr>
              <p:cNvSpPr/>
              <p:nvPr/>
            </p:nvSpPr>
            <p:spPr>
              <a:xfrm rot="10800000" flipH="1">
                <a:off x="1686231" y="2477731"/>
                <a:ext cx="560440" cy="727586"/>
              </a:xfrm>
              <a:prstGeom prst="foldedCorner">
                <a:avLst>
                  <a:gd name="adj" fmla="val 50000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feld 29">
                <a:extLst>
                  <a:ext uri="{FF2B5EF4-FFF2-40B4-BE49-F238E27FC236}">
                    <a16:creationId xmlns:a16="http://schemas.microsoft.com/office/drawing/2014/main" id="{67EC5FBB-68AE-37ED-5B4A-F41B4833A204}"/>
                  </a:ext>
                </a:extLst>
              </p:cNvPr>
              <p:cNvSpPr txBox="1"/>
              <p:nvPr/>
            </p:nvSpPr>
            <p:spPr>
              <a:xfrm>
                <a:off x="1189703" y="3205317"/>
                <a:ext cx="1553497" cy="661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Weight: 300</a:t>
                </a:r>
              </a:p>
              <a:p>
                <a:r>
                  <a:rPr lang="en-US" sz="1600"/>
                  <a:t>Width: 100</a:t>
                </a:r>
              </a:p>
            </p:txBody>
          </p:sp>
        </p:grp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771A071A-B84E-619E-BCE3-BFB42F90FDDC}"/>
                </a:ext>
              </a:extLst>
            </p:cNvPr>
            <p:cNvGrpSpPr/>
            <p:nvPr/>
          </p:nvGrpSpPr>
          <p:grpSpPr>
            <a:xfrm>
              <a:off x="1140541" y="3252909"/>
              <a:ext cx="1396181" cy="1228004"/>
              <a:chOff x="1189703" y="2477731"/>
              <a:chExt cx="1553497" cy="1389052"/>
            </a:xfrm>
          </p:grpSpPr>
          <p:sp>
            <p:nvSpPr>
              <p:cNvPr id="35" name="Rechteck: gefaltete Ecke 34">
                <a:extLst>
                  <a:ext uri="{FF2B5EF4-FFF2-40B4-BE49-F238E27FC236}">
                    <a16:creationId xmlns:a16="http://schemas.microsoft.com/office/drawing/2014/main" id="{EB843C1A-BC48-D83A-A4D0-1A0E6F55F2F9}"/>
                  </a:ext>
                </a:extLst>
              </p:cNvPr>
              <p:cNvSpPr/>
              <p:nvPr/>
            </p:nvSpPr>
            <p:spPr>
              <a:xfrm rot="10800000" flipH="1">
                <a:off x="1686231" y="2477731"/>
                <a:ext cx="560440" cy="727586"/>
              </a:xfrm>
              <a:prstGeom prst="foldedCorner">
                <a:avLst>
                  <a:gd name="adj" fmla="val 50000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feld 35">
                <a:extLst>
                  <a:ext uri="{FF2B5EF4-FFF2-40B4-BE49-F238E27FC236}">
                    <a16:creationId xmlns:a16="http://schemas.microsoft.com/office/drawing/2014/main" id="{A00934AC-DB0F-681B-2EEB-60A7F9B802D8}"/>
                  </a:ext>
                </a:extLst>
              </p:cNvPr>
              <p:cNvSpPr txBox="1"/>
              <p:nvPr/>
            </p:nvSpPr>
            <p:spPr>
              <a:xfrm>
                <a:off x="1189703" y="3205317"/>
                <a:ext cx="1553497" cy="661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Weight: 100</a:t>
                </a:r>
              </a:p>
              <a:p>
                <a:r>
                  <a:rPr lang="en-US" sz="1600"/>
                  <a:t>Width: 200</a:t>
                </a:r>
              </a:p>
            </p:txBody>
          </p:sp>
        </p:grpSp>
        <p:grpSp>
          <p:nvGrpSpPr>
            <p:cNvPr id="37" name="Gruppieren 36">
              <a:extLst>
                <a:ext uri="{FF2B5EF4-FFF2-40B4-BE49-F238E27FC236}">
                  <a16:creationId xmlns:a16="http://schemas.microsoft.com/office/drawing/2014/main" id="{CCA92E1A-F839-65CE-22B0-B5C52EA0190B}"/>
                </a:ext>
              </a:extLst>
            </p:cNvPr>
            <p:cNvGrpSpPr/>
            <p:nvPr/>
          </p:nvGrpSpPr>
          <p:grpSpPr>
            <a:xfrm>
              <a:off x="2536721" y="3252909"/>
              <a:ext cx="1396181" cy="1228004"/>
              <a:chOff x="1189703" y="2477731"/>
              <a:chExt cx="1553497" cy="1389052"/>
            </a:xfrm>
          </p:grpSpPr>
          <p:sp>
            <p:nvSpPr>
              <p:cNvPr id="38" name="Rechteck: gefaltete Ecke 37">
                <a:extLst>
                  <a:ext uri="{FF2B5EF4-FFF2-40B4-BE49-F238E27FC236}">
                    <a16:creationId xmlns:a16="http://schemas.microsoft.com/office/drawing/2014/main" id="{E83A3870-A92D-108E-05F3-E367A032E0D5}"/>
                  </a:ext>
                </a:extLst>
              </p:cNvPr>
              <p:cNvSpPr/>
              <p:nvPr/>
            </p:nvSpPr>
            <p:spPr>
              <a:xfrm rot="10800000" flipH="1">
                <a:off x="1686231" y="2477731"/>
                <a:ext cx="560440" cy="727586"/>
              </a:xfrm>
              <a:prstGeom prst="foldedCorner">
                <a:avLst>
                  <a:gd name="adj" fmla="val 50000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A5016315-1BFF-1397-AD13-4AE3CEBAA1ED}"/>
                  </a:ext>
                </a:extLst>
              </p:cNvPr>
              <p:cNvSpPr txBox="1"/>
              <p:nvPr/>
            </p:nvSpPr>
            <p:spPr>
              <a:xfrm>
                <a:off x="1189703" y="3205317"/>
                <a:ext cx="1553497" cy="661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Weight: 200</a:t>
                </a:r>
              </a:p>
              <a:p>
                <a:r>
                  <a:rPr lang="en-US" sz="1600"/>
                  <a:t>Width: 200</a:t>
                </a:r>
              </a:p>
            </p:txBody>
          </p:sp>
        </p:grpSp>
        <p:grpSp>
          <p:nvGrpSpPr>
            <p:cNvPr id="40" name="Gruppieren 39">
              <a:extLst>
                <a:ext uri="{FF2B5EF4-FFF2-40B4-BE49-F238E27FC236}">
                  <a16:creationId xmlns:a16="http://schemas.microsoft.com/office/drawing/2014/main" id="{C4FBE69E-0CF8-5217-F5FF-40A18C8C7165}"/>
                </a:ext>
              </a:extLst>
            </p:cNvPr>
            <p:cNvGrpSpPr/>
            <p:nvPr/>
          </p:nvGrpSpPr>
          <p:grpSpPr>
            <a:xfrm>
              <a:off x="3932900" y="3252908"/>
              <a:ext cx="1396181" cy="1228004"/>
              <a:chOff x="1189703" y="2477731"/>
              <a:chExt cx="1553497" cy="1389052"/>
            </a:xfrm>
          </p:grpSpPr>
          <p:sp>
            <p:nvSpPr>
              <p:cNvPr id="41" name="Rechteck: gefaltete Ecke 40">
                <a:extLst>
                  <a:ext uri="{FF2B5EF4-FFF2-40B4-BE49-F238E27FC236}">
                    <a16:creationId xmlns:a16="http://schemas.microsoft.com/office/drawing/2014/main" id="{F6783EA4-6C89-9B15-E0EB-1994DE549948}"/>
                  </a:ext>
                </a:extLst>
              </p:cNvPr>
              <p:cNvSpPr/>
              <p:nvPr/>
            </p:nvSpPr>
            <p:spPr>
              <a:xfrm rot="10800000" flipH="1">
                <a:off x="1686231" y="2477731"/>
                <a:ext cx="560440" cy="727586"/>
              </a:xfrm>
              <a:prstGeom prst="foldedCorner">
                <a:avLst>
                  <a:gd name="adj" fmla="val 50000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feld 41">
                <a:extLst>
                  <a:ext uri="{FF2B5EF4-FFF2-40B4-BE49-F238E27FC236}">
                    <a16:creationId xmlns:a16="http://schemas.microsoft.com/office/drawing/2014/main" id="{9FEE14CA-E793-D4A4-EE4B-7A0F7DB610FD}"/>
                  </a:ext>
                </a:extLst>
              </p:cNvPr>
              <p:cNvSpPr txBox="1"/>
              <p:nvPr/>
            </p:nvSpPr>
            <p:spPr>
              <a:xfrm>
                <a:off x="1189703" y="3205317"/>
                <a:ext cx="1553497" cy="661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Weight: 300</a:t>
                </a:r>
              </a:p>
              <a:p>
                <a:r>
                  <a:rPr lang="en-US" sz="1600"/>
                  <a:t>Width: 200</a:t>
                </a:r>
              </a:p>
            </p:txBody>
          </p:sp>
        </p:grpSp>
        <p:grpSp>
          <p:nvGrpSpPr>
            <p:cNvPr id="46" name="Gruppieren 45">
              <a:extLst>
                <a:ext uri="{FF2B5EF4-FFF2-40B4-BE49-F238E27FC236}">
                  <a16:creationId xmlns:a16="http://schemas.microsoft.com/office/drawing/2014/main" id="{DF77F464-E01E-8FD3-AE62-0A53D821F3FE}"/>
                </a:ext>
              </a:extLst>
            </p:cNvPr>
            <p:cNvGrpSpPr/>
            <p:nvPr/>
          </p:nvGrpSpPr>
          <p:grpSpPr>
            <a:xfrm>
              <a:off x="1140540" y="4539367"/>
              <a:ext cx="1396181" cy="1228004"/>
              <a:chOff x="1189703" y="2477731"/>
              <a:chExt cx="1553497" cy="1389052"/>
            </a:xfrm>
          </p:grpSpPr>
          <p:sp>
            <p:nvSpPr>
              <p:cNvPr id="47" name="Rechteck: gefaltete Ecke 46">
                <a:extLst>
                  <a:ext uri="{FF2B5EF4-FFF2-40B4-BE49-F238E27FC236}">
                    <a16:creationId xmlns:a16="http://schemas.microsoft.com/office/drawing/2014/main" id="{BD50E88C-BC63-9FF7-8C7A-632FA33C97B0}"/>
                  </a:ext>
                </a:extLst>
              </p:cNvPr>
              <p:cNvSpPr/>
              <p:nvPr/>
            </p:nvSpPr>
            <p:spPr>
              <a:xfrm rot="10800000" flipH="1">
                <a:off x="1686231" y="2477731"/>
                <a:ext cx="560440" cy="727586"/>
              </a:xfrm>
              <a:prstGeom prst="foldedCorner">
                <a:avLst>
                  <a:gd name="adj" fmla="val 50000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Textfeld 47">
                <a:extLst>
                  <a:ext uri="{FF2B5EF4-FFF2-40B4-BE49-F238E27FC236}">
                    <a16:creationId xmlns:a16="http://schemas.microsoft.com/office/drawing/2014/main" id="{810C8563-0EE3-CD7D-E474-FB4889B4B59B}"/>
                  </a:ext>
                </a:extLst>
              </p:cNvPr>
              <p:cNvSpPr txBox="1"/>
              <p:nvPr/>
            </p:nvSpPr>
            <p:spPr>
              <a:xfrm>
                <a:off x="1189703" y="3205317"/>
                <a:ext cx="1553497" cy="661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Weight: 100</a:t>
                </a:r>
              </a:p>
              <a:p>
                <a:r>
                  <a:rPr lang="en-US" sz="1600"/>
                  <a:t>Width: 300</a:t>
                </a:r>
              </a:p>
            </p:txBody>
          </p:sp>
        </p:grp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42B79A62-232E-B372-A3AC-389D181E22E4}"/>
                </a:ext>
              </a:extLst>
            </p:cNvPr>
            <p:cNvGrpSpPr/>
            <p:nvPr/>
          </p:nvGrpSpPr>
          <p:grpSpPr>
            <a:xfrm>
              <a:off x="2536720" y="4539367"/>
              <a:ext cx="1396181" cy="1228004"/>
              <a:chOff x="1189703" y="2477731"/>
              <a:chExt cx="1553497" cy="1389052"/>
            </a:xfrm>
          </p:grpSpPr>
          <p:sp>
            <p:nvSpPr>
              <p:cNvPr id="50" name="Rechteck: gefaltete Ecke 49">
                <a:extLst>
                  <a:ext uri="{FF2B5EF4-FFF2-40B4-BE49-F238E27FC236}">
                    <a16:creationId xmlns:a16="http://schemas.microsoft.com/office/drawing/2014/main" id="{C56899E3-FE75-9854-9DC5-C3F984F1545C}"/>
                  </a:ext>
                </a:extLst>
              </p:cNvPr>
              <p:cNvSpPr/>
              <p:nvPr/>
            </p:nvSpPr>
            <p:spPr>
              <a:xfrm rot="10800000" flipH="1">
                <a:off x="1686231" y="2477731"/>
                <a:ext cx="560440" cy="727586"/>
              </a:xfrm>
              <a:prstGeom prst="foldedCorner">
                <a:avLst>
                  <a:gd name="adj" fmla="val 50000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B3E6D9FF-C65D-98B4-A300-8AA3DBC91E7F}"/>
                  </a:ext>
                </a:extLst>
              </p:cNvPr>
              <p:cNvSpPr txBox="1"/>
              <p:nvPr/>
            </p:nvSpPr>
            <p:spPr>
              <a:xfrm>
                <a:off x="1189703" y="3205317"/>
                <a:ext cx="1553497" cy="661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Weight: 200</a:t>
                </a:r>
              </a:p>
              <a:p>
                <a:r>
                  <a:rPr lang="en-US" sz="1600"/>
                  <a:t>Width: 300</a:t>
                </a:r>
              </a:p>
            </p:txBody>
          </p:sp>
        </p:grpSp>
        <p:grpSp>
          <p:nvGrpSpPr>
            <p:cNvPr id="52" name="Gruppieren 51">
              <a:extLst>
                <a:ext uri="{FF2B5EF4-FFF2-40B4-BE49-F238E27FC236}">
                  <a16:creationId xmlns:a16="http://schemas.microsoft.com/office/drawing/2014/main" id="{1DAF70C6-4F61-6150-F93D-43B37C278C16}"/>
                </a:ext>
              </a:extLst>
            </p:cNvPr>
            <p:cNvGrpSpPr/>
            <p:nvPr/>
          </p:nvGrpSpPr>
          <p:grpSpPr>
            <a:xfrm>
              <a:off x="3932899" y="4539366"/>
              <a:ext cx="1396181" cy="1228004"/>
              <a:chOff x="1189703" y="2477731"/>
              <a:chExt cx="1553497" cy="1389052"/>
            </a:xfrm>
          </p:grpSpPr>
          <p:sp>
            <p:nvSpPr>
              <p:cNvPr id="53" name="Rechteck: gefaltete Ecke 52">
                <a:extLst>
                  <a:ext uri="{FF2B5EF4-FFF2-40B4-BE49-F238E27FC236}">
                    <a16:creationId xmlns:a16="http://schemas.microsoft.com/office/drawing/2014/main" id="{36820728-652E-2EBC-F2BE-472FA49DB3B2}"/>
                  </a:ext>
                </a:extLst>
              </p:cNvPr>
              <p:cNvSpPr/>
              <p:nvPr/>
            </p:nvSpPr>
            <p:spPr>
              <a:xfrm rot="10800000" flipH="1">
                <a:off x="1686231" y="2477731"/>
                <a:ext cx="560440" cy="727586"/>
              </a:xfrm>
              <a:prstGeom prst="foldedCorner">
                <a:avLst>
                  <a:gd name="adj" fmla="val 50000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feld 53">
                <a:extLst>
                  <a:ext uri="{FF2B5EF4-FFF2-40B4-BE49-F238E27FC236}">
                    <a16:creationId xmlns:a16="http://schemas.microsoft.com/office/drawing/2014/main" id="{533D4B0F-5A4A-F551-E6DB-BF425AD54BA1}"/>
                  </a:ext>
                </a:extLst>
              </p:cNvPr>
              <p:cNvSpPr txBox="1"/>
              <p:nvPr/>
            </p:nvSpPr>
            <p:spPr>
              <a:xfrm>
                <a:off x="1189703" y="3205317"/>
                <a:ext cx="1553497" cy="6614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/>
                  <a:t>Weight: 300</a:t>
                </a:r>
              </a:p>
              <a:p>
                <a:r>
                  <a:rPr lang="en-US" sz="1600"/>
                  <a:t>Width: 300</a:t>
                </a:r>
              </a:p>
            </p:txBody>
          </p:sp>
        </p:grp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FA354CFF-11EA-A9FF-D71D-B8D336F97A31}"/>
              </a:ext>
            </a:extLst>
          </p:cNvPr>
          <p:cNvGrpSpPr/>
          <p:nvPr/>
        </p:nvGrpSpPr>
        <p:grpSpPr>
          <a:xfrm>
            <a:off x="7992288" y="2307459"/>
            <a:ext cx="2418735" cy="2895225"/>
            <a:chOff x="8485238" y="2278234"/>
            <a:chExt cx="2418735" cy="2895225"/>
          </a:xfrm>
          <a:solidFill>
            <a:schemeClr val="accent2"/>
          </a:solidFill>
        </p:grpSpPr>
        <p:grpSp>
          <p:nvGrpSpPr>
            <p:cNvPr id="75" name="Gruppieren 74">
              <a:extLst>
                <a:ext uri="{FF2B5EF4-FFF2-40B4-BE49-F238E27FC236}">
                  <a16:creationId xmlns:a16="http://schemas.microsoft.com/office/drawing/2014/main" id="{C2B797AD-F6F1-44EB-2619-A2389DD41A5A}"/>
                </a:ext>
              </a:extLst>
            </p:cNvPr>
            <p:cNvGrpSpPr/>
            <p:nvPr/>
          </p:nvGrpSpPr>
          <p:grpSpPr>
            <a:xfrm>
              <a:off x="8485238" y="2278234"/>
              <a:ext cx="2418735" cy="2895225"/>
              <a:chOff x="8485239" y="2278234"/>
              <a:chExt cx="2149470" cy="2572915"/>
            </a:xfrm>
            <a:grpFill/>
          </p:grpSpPr>
          <p:sp>
            <p:nvSpPr>
              <p:cNvPr id="71" name="Rechteck: gefaltete Ecke 70">
                <a:extLst>
                  <a:ext uri="{FF2B5EF4-FFF2-40B4-BE49-F238E27FC236}">
                    <a16:creationId xmlns:a16="http://schemas.microsoft.com/office/drawing/2014/main" id="{9FBCCFCB-0DBF-7ED9-02EA-9B9F9189867B}"/>
                  </a:ext>
                </a:extLst>
              </p:cNvPr>
              <p:cNvSpPr/>
              <p:nvPr/>
            </p:nvSpPr>
            <p:spPr>
              <a:xfrm rot="10800000" flipH="1">
                <a:off x="8485239" y="2278234"/>
                <a:ext cx="2149470" cy="2572915"/>
              </a:xfrm>
              <a:prstGeom prst="foldedCorner">
                <a:avLst>
                  <a:gd name="adj" fmla="val 29967"/>
                </a:avLst>
              </a:prstGeom>
              <a:solidFill>
                <a:schemeClr val="bg1"/>
              </a:solidFill>
              <a:ln w="28575" cap="flat" cmpd="sng" algn="ctr">
                <a:solidFill>
                  <a:schemeClr val="bg2">
                    <a:lumMod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24270609-7AC3-20CB-ED07-93C5ED5E4CD1}"/>
                  </a:ext>
                </a:extLst>
              </p:cNvPr>
              <p:cNvSpPr txBox="1"/>
              <p:nvPr/>
            </p:nvSpPr>
            <p:spPr>
              <a:xfrm>
                <a:off x="8592930" y="2386324"/>
                <a:ext cx="15905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&lt;- Weight -&gt;</a:t>
                </a:r>
              </a:p>
            </p:txBody>
          </p:sp>
          <p:sp>
            <p:nvSpPr>
              <p:cNvPr id="73" name="Textfeld 72">
                <a:extLst>
                  <a:ext uri="{FF2B5EF4-FFF2-40B4-BE49-F238E27FC236}">
                    <a16:creationId xmlns:a16="http://schemas.microsoft.com/office/drawing/2014/main" id="{0D380FAB-797D-6016-F024-7B84198EC8C9}"/>
                  </a:ext>
                </a:extLst>
              </p:cNvPr>
              <p:cNvSpPr txBox="1"/>
              <p:nvPr/>
            </p:nvSpPr>
            <p:spPr>
              <a:xfrm rot="5400000">
                <a:off x="7966916" y="3618737"/>
                <a:ext cx="159058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/>
                  <a:t>&lt;- Width -&gt;</a:t>
                </a:r>
              </a:p>
            </p:txBody>
          </p:sp>
        </p:grp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BAEBAB31-73D0-243B-EB65-D1F6C537262C}"/>
                </a:ext>
              </a:extLst>
            </p:cNvPr>
            <p:cNvSpPr txBox="1"/>
            <p:nvPr/>
          </p:nvSpPr>
          <p:spPr>
            <a:xfrm rot="2922794">
              <a:off x="8855587" y="3537388"/>
              <a:ext cx="1789839" cy="380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&lt;- Slant -&gt;</a:t>
              </a:r>
            </a:p>
          </p:txBody>
        </p:sp>
      </p:grpSp>
      <p:pic>
        <p:nvPicPr>
          <p:cNvPr id="5" name="Inhaltsplatzhalter 4" descr="Ein Bild, das Schrift, Typografie, Text, Kalligrafie enthält.&#10;&#10;Automatisch generierte Beschreibung">
            <a:extLst>
              <a:ext uri="{FF2B5EF4-FFF2-40B4-BE49-F238E27FC236}">
                <a16:creationId xmlns:a16="http://schemas.microsoft.com/office/drawing/2014/main" id="{45336A2D-E485-363B-1941-77C0F46CC3E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44414"/>
            <a:ext cx="5181600" cy="918870"/>
          </a:xfrm>
        </p:spPr>
      </p:pic>
    </p:spTree>
    <p:extLst>
      <p:ext uri="{BB962C8B-B14F-4D97-AF65-F5344CB8AC3E}">
        <p14:creationId xmlns:p14="http://schemas.microsoft.com/office/powerpoint/2010/main" val="283509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5F5A73-702C-50CC-70D7-6C44CA13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The performance impact...</a:t>
            </a:r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633CC9B0-4D0C-08A5-11D8-2EF74A23DD5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188511"/>
              </p:ext>
            </p:extLst>
          </p:nvPr>
        </p:nvGraphicFramePr>
        <p:xfrm>
          <a:off x="1514202" y="2026060"/>
          <a:ext cx="9163596" cy="3332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06908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Benutzerdefiniert 4">
      <a:dk1>
        <a:sysClr val="windowText" lastClr="000000"/>
      </a:dk1>
      <a:lt1>
        <a:sysClr val="window" lastClr="FFFFFF"/>
      </a:lt1>
      <a:dk2>
        <a:srgbClr val="000000"/>
      </a:dk2>
      <a:lt2>
        <a:srgbClr val="F0F6F3"/>
      </a:lt2>
      <a:accent1>
        <a:srgbClr val="407836"/>
      </a:accent1>
      <a:accent2>
        <a:srgbClr val="9BBD64"/>
      </a:accent2>
      <a:accent3>
        <a:srgbClr val="D27B77"/>
      </a:accent3>
      <a:accent4>
        <a:srgbClr val="C6C6C6"/>
      </a:accent4>
      <a:accent5>
        <a:srgbClr val="9BBD64"/>
      </a:accent5>
      <a:accent6>
        <a:srgbClr val="9BBD64"/>
      </a:accent6>
      <a:hlink>
        <a:srgbClr val="00B050"/>
      </a:hlink>
      <a:folHlink>
        <a:srgbClr val="D27B77"/>
      </a:folHlink>
    </a:clrScheme>
    <a:fontScheme name="Benutzerdefiniert 2">
      <a:majorFont>
        <a:latin typeface="Asul"/>
        <a:ea typeface=""/>
        <a:cs typeface=""/>
      </a:majorFont>
      <a:minorFont>
        <a:latin typeface="Work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794</Words>
  <Application>Microsoft Office PowerPoint</Application>
  <PresentationFormat>Breitbild</PresentationFormat>
  <Paragraphs>138</Paragraphs>
  <Slides>10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20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31" baseType="lpstr">
      <vt:lpstr>GungsuhChe</vt:lpstr>
      <vt:lpstr>HGPMinchoE</vt:lpstr>
      <vt:lpstr>STHupo</vt:lpstr>
      <vt:lpstr>UD Digi Kyokasho NP-R</vt:lpstr>
      <vt:lpstr>Aptos</vt:lpstr>
      <vt:lpstr>Arial</vt:lpstr>
      <vt:lpstr>Asul</vt:lpstr>
      <vt:lpstr>Bankside Serif Trial</vt:lpstr>
      <vt:lpstr>Bradley Hand ITC</vt:lpstr>
      <vt:lpstr>Calibri</vt:lpstr>
      <vt:lpstr>Cambria</vt:lpstr>
      <vt:lpstr>Consolas</vt:lpstr>
      <vt:lpstr>Euphemia</vt:lpstr>
      <vt:lpstr>Jokerman</vt:lpstr>
      <vt:lpstr>Memphis Medium</vt:lpstr>
      <vt:lpstr>Rockwell</vt:lpstr>
      <vt:lpstr>Seaford</vt:lpstr>
      <vt:lpstr>Tenor Sans</vt:lpstr>
      <vt:lpstr>Vladimir Script</vt:lpstr>
      <vt:lpstr>Work Sans</vt:lpstr>
      <vt:lpstr>Office</vt:lpstr>
      <vt:lpstr>Web Typography</vt:lpstr>
      <vt:lpstr>Web Typography is the ...</vt:lpstr>
      <vt:lpstr>Why do we care about it?</vt:lpstr>
      <vt:lpstr>It's not just about the looks...</vt:lpstr>
      <vt:lpstr>...small steps for great success</vt:lpstr>
      <vt:lpstr>Fonts have feelings?</vt:lpstr>
      <vt:lpstr>How fonts pair...</vt:lpstr>
      <vt:lpstr>PowerPoint-Präsentation</vt:lpstr>
      <vt:lpstr>The performance impact...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Emma Mayr</dc:creator>
  <cp:lastModifiedBy>Emma Mayr</cp:lastModifiedBy>
  <cp:revision>1</cp:revision>
  <dcterms:created xsi:type="dcterms:W3CDTF">2023-12-19T11:56:03Z</dcterms:created>
  <dcterms:modified xsi:type="dcterms:W3CDTF">2024-01-30T23:55:07Z</dcterms:modified>
</cp:coreProperties>
</file>